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7" r:id="rId4"/>
    <p:sldMasterId id="2147483811" r:id="rId5"/>
  </p:sldMasterIdLst>
  <p:notesMasterIdLst>
    <p:notesMasterId r:id="rId69"/>
  </p:notesMasterIdLst>
  <p:sldIdLst>
    <p:sldId id="256" r:id="rId6"/>
    <p:sldId id="2076138633" r:id="rId7"/>
    <p:sldId id="2076138490" r:id="rId8"/>
    <p:sldId id="2076138503" r:id="rId9"/>
    <p:sldId id="2076138641" r:id="rId10"/>
    <p:sldId id="2076138492" r:id="rId11"/>
    <p:sldId id="2076138493" r:id="rId12"/>
    <p:sldId id="2076138494" r:id="rId13"/>
    <p:sldId id="2076138495" r:id="rId14"/>
    <p:sldId id="2076138496" r:id="rId15"/>
    <p:sldId id="2076138636" r:id="rId16"/>
    <p:sldId id="2076138498" r:id="rId17"/>
    <p:sldId id="2076138499" r:id="rId18"/>
    <p:sldId id="2076138504" r:id="rId19"/>
    <p:sldId id="2076138505" r:id="rId20"/>
    <p:sldId id="2076138506" r:id="rId21"/>
    <p:sldId id="2076138489" r:id="rId22"/>
    <p:sldId id="284" r:id="rId23"/>
    <p:sldId id="2076138502" r:id="rId24"/>
    <p:sldId id="2076138637" r:id="rId25"/>
    <p:sldId id="263" r:id="rId26"/>
    <p:sldId id="2076138477" r:id="rId27"/>
    <p:sldId id="2076138479" r:id="rId28"/>
    <p:sldId id="2076138293" r:id="rId29"/>
    <p:sldId id="2076138620" r:id="rId30"/>
    <p:sldId id="2076138630" r:id="rId31"/>
    <p:sldId id="325" r:id="rId32"/>
    <p:sldId id="2076138634" r:id="rId33"/>
    <p:sldId id="294" r:id="rId34"/>
    <p:sldId id="397" r:id="rId35"/>
    <p:sldId id="301" r:id="rId36"/>
    <p:sldId id="399" r:id="rId37"/>
    <p:sldId id="2076138478" r:id="rId38"/>
    <p:sldId id="400" r:id="rId39"/>
    <p:sldId id="401" r:id="rId40"/>
    <p:sldId id="402" r:id="rId41"/>
    <p:sldId id="2076138294" r:id="rId42"/>
    <p:sldId id="2076138638" r:id="rId43"/>
    <p:sldId id="2076138639" r:id="rId44"/>
    <p:sldId id="395" r:id="rId45"/>
    <p:sldId id="2076138643" r:id="rId46"/>
    <p:sldId id="2076138640" r:id="rId47"/>
    <p:sldId id="316" r:id="rId48"/>
    <p:sldId id="292" r:id="rId49"/>
    <p:sldId id="345" r:id="rId50"/>
    <p:sldId id="2076138642" r:id="rId51"/>
    <p:sldId id="375" r:id="rId52"/>
    <p:sldId id="2076138474" r:id="rId53"/>
    <p:sldId id="2076138500" r:id="rId54"/>
    <p:sldId id="2076138644" r:id="rId55"/>
    <p:sldId id="257" r:id="rId56"/>
    <p:sldId id="2076138480" r:id="rId57"/>
    <p:sldId id="2076138635" r:id="rId58"/>
    <p:sldId id="265" r:id="rId59"/>
    <p:sldId id="282" r:id="rId60"/>
    <p:sldId id="262" r:id="rId61"/>
    <p:sldId id="258" r:id="rId62"/>
    <p:sldId id="2076138487" r:id="rId63"/>
    <p:sldId id="2076138491" r:id="rId64"/>
    <p:sldId id="2076138501" r:id="rId65"/>
    <p:sldId id="259" r:id="rId66"/>
    <p:sldId id="260" r:id="rId67"/>
    <p:sldId id="26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2A2A"/>
    <a:srgbClr val="087F5B"/>
    <a:srgbClr val="364FC7"/>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A64A0-B183-4AEC-95C8-9F10EE0E51EA}" v="26859" dt="2022-04-28T09:29:14.084"/>
    <p1510:client id="{B606E64D-23EE-4ED2-ADC2-B755AFA9034B}" v="763" dt="2022-04-23T15:38:04.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51" autoAdjust="0"/>
  </p:normalViewPr>
  <p:slideViewPr>
    <p:cSldViewPr snapToGrid="0">
      <p:cViewPr varScale="1">
        <p:scale>
          <a:sx n="71" d="100"/>
          <a:sy n="71" d="100"/>
        </p:scale>
        <p:origin x="1794"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uben Bond" userId="7f300e4aafcfe080" providerId="LiveId" clId="{A01A64A0-B183-4AEC-95C8-9F10EE0E51EA}"/>
    <pc:docChg chg="undo redo custSel addSld delSld modSld sldOrd">
      <pc:chgData name="Reuben Bond" userId="7f300e4aafcfe080" providerId="LiveId" clId="{A01A64A0-B183-4AEC-95C8-9F10EE0E51EA}" dt="2022-04-28T09:29:14.084" v="27796"/>
      <pc:docMkLst>
        <pc:docMk/>
      </pc:docMkLst>
      <pc:sldChg chg="modSp mod modNotesTx">
        <pc:chgData name="Reuben Bond" userId="7f300e4aafcfe080" providerId="LiveId" clId="{A01A64A0-B183-4AEC-95C8-9F10EE0E51EA}" dt="2022-04-28T07:52:49.428" v="27640" actId="5793"/>
        <pc:sldMkLst>
          <pc:docMk/>
          <pc:sldMk cId="3717691683" sldId="256"/>
        </pc:sldMkLst>
        <pc:spChg chg="mod">
          <ac:chgData name="Reuben Bond" userId="7f300e4aafcfe080" providerId="LiveId" clId="{A01A64A0-B183-4AEC-95C8-9F10EE0E51EA}" dt="2022-04-27T16:25:23.924" v="20753" actId="20577"/>
          <ac:spMkLst>
            <pc:docMk/>
            <pc:sldMk cId="3717691683" sldId="256"/>
            <ac:spMk id="3" creationId="{31D93215-EA00-4A3C-8642-23220325A8D9}"/>
          </ac:spMkLst>
        </pc:spChg>
      </pc:sldChg>
      <pc:sldChg chg="mod ord modShow modNotesTx">
        <pc:chgData name="Reuben Bond" userId="7f300e4aafcfe080" providerId="LiveId" clId="{A01A64A0-B183-4AEC-95C8-9F10EE0E51EA}" dt="2022-04-25T18:47:43.035" v="17862"/>
        <pc:sldMkLst>
          <pc:docMk/>
          <pc:sldMk cId="2495601613" sldId="257"/>
        </pc:sldMkLst>
      </pc:sldChg>
      <pc:sldChg chg="mod ord modShow">
        <pc:chgData name="Reuben Bond" userId="7f300e4aafcfe080" providerId="LiveId" clId="{A01A64A0-B183-4AEC-95C8-9F10EE0E51EA}" dt="2022-04-25T16:14:00.243" v="15610"/>
        <pc:sldMkLst>
          <pc:docMk/>
          <pc:sldMk cId="799059917" sldId="258"/>
        </pc:sldMkLst>
      </pc:sldChg>
      <pc:sldChg chg="mod ord modShow">
        <pc:chgData name="Reuben Bond" userId="7f300e4aafcfe080" providerId="LiveId" clId="{A01A64A0-B183-4AEC-95C8-9F10EE0E51EA}" dt="2022-04-25T12:06:51.250" v="11618" actId="729"/>
        <pc:sldMkLst>
          <pc:docMk/>
          <pc:sldMk cId="740935508" sldId="259"/>
        </pc:sldMkLst>
      </pc:sldChg>
      <pc:sldChg chg="mod ord modShow">
        <pc:chgData name="Reuben Bond" userId="7f300e4aafcfe080" providerId="LiveId" clId="{A01A64A0-B183-4AEC-95C8-9F10EE0E51EA}" dt="2022-04-25T12:06:51.250" v="11618" actId="729"/>
        <pc:sldMkLst>
          <pc:docMk/>
          <pc:sldMk cId="567127163" sldId="260"/>
        </pc:sldMkLst>
      </pc:sldChg>
      <pc:sldChg chg="mod ord modShow">
        <pc:chgData name="Reuben Bond" userId="7f300e4aafcfe080" providerId="LiveId" clId="{A01A64A0-B183-4AEC-95C8-9F10EE0E51EA}" dt="2022-04-25T12:06:51.250" v="11618" actId="729"/>
        <pc:sldMkLst>
          <pc:docMk/>
          <pc:sldMk cId="3989905315" sldId="261"/>
        </pc:sldMkLst>
      </pc:sldChg>
      <pc:sldChg chg="mod ord modShow">
        <pc:chgData name="Reuben Bond" userId="7f300e4aafcfe080" providerId="LiveId" clId="{A01A64A0-B183-4AEC-95C8-9F10EE0E51EA}" dt="2022-04-25T12:31:02.773" v="12206" actId="729"/>
        <pc:sldMkLst>
          <pc:docMk/>
          <pc:sldMk cId="3560070298" sldId="262"/>
        </pc:sldMkLst>
      </pc:sldChg>
      <pc:sldChg chg="modSp mod ord modShow modNotesTx">
        <pc:chgData name="Reuben Bond" userId="7f300e4aafcfe080" providerId="LiveId" clId="{A01A64A0-B183-4AEC-95C8-9F10EE0E51EA}" dt="2022-04-25T20:07:31.977" v="20750" actId="20577"/>
        <pc:sldMkLst>
          <pc:docMk/>
          <pc:sldMk cId="160817682" sldId="263"/>
        </pc:sldMkLst>
        <pc:spChg chg="mod">
          <ac:chgData name="Reuben Bond" userId="7f300e4aafcfe080" providerId="LiveId" clId="{A01A64A0-B183-4AEC-95C8-9F10EE0E51EA}" dt="2022-04-25T20:07:31.977" v="20750" actId="20577"/>
          <ac:spMkLst>
            <pc:docMk/>
            <pc:sldMk cId="160817682" sldId="263"/>
            <ac:spMk id="5" creationId="{B5285533-B35B-46C5-9CB0-24D27C985141}"/>
          </ac:spMkLst>
        </pc:spChg>
      </pc:sldChg>
      <pc:sldChg chg="del">
        <pc:chgData name="Reuben Bond" userId="7f300e4aafcfe080" providerId="LiveId" clId="{A01A64A0-B183-4AEC-95C8-9F10EE0E51EA}" dt="2022-04-25T12:42:21.730" v="13005" actId="47"/>
        <pc:sldMkLst>
          <pc:docMk/>
          <pc:sldMk cId="2849486407" sldId="264"/>
        </pc:sldMkLst>
      </pc:sldChg>
      <pc:sldChg chg="mod ord modShow">
        <pc:chgData name="Reuben Bond" userId="7f300e4aafcfe080" providerId="LiveId" clId="{A01A64A0-B183-4AEC-95C8-9F10EE0E51EA}" dt="2022-04-25T16:54:03.892" v="15795"/>
        <pc:sldMkLst>
          <pc:docMk/>
          <pc:sldMk cId="3061419479" sldId="265"/>
        </pc:sldMkLst>
      </pc:sldChg>
      <pc:sldChg chg="del mod setBg modShow">
        <pc:chgData name="Reuben Bond" userId="7f300e4aafcfe080" providerId="LiveId" clId="{A01A64A0-B183-4AEC-95C8-9F10EE0E51EA}" dt="2022-04-27T20:05:26.794" v="21937" actId="47"/>
        <pc:sldMkLst>
          <pc:docMk/>
          <pc:sldMk cId="3473879667" sldId="270"/>
        </pc:sldMkLst>
      </pc:sldChg>
      <pc:sldChg chg="modSp add mod ord modShow">
        <pc:chgData name="Reuben Bond" userId="7f300e4aafcfe080" providerId="LiveId" clId="{A01A64A0-B183-4AEC-95C8-9F10EE0E51EA}" dt="2022-04-25T12:59:32.519" v="13586"/>
        <pc:sldMkLst>
          <pc:docMk/>
          <pc:sldMk cId="3023925963" sldId="282"/>
        </pc:sldMkLst>
        <pc:spChg chg="mod">
          <ac:chgData name="Reuben Bond" userId="7f300e4aafcfe080" providerId="LiveId" clId="{A01A64A0-B183-4AEC-95C8-9F10EE0E51EA}" dt="2022-04-25T12:42:18.817" v="13004" actId="20577"/>
          <ac:spMkLst>
            <pc:docMk/>
            <pc:sldMk cId="3023925963" sldId="282"/>
            <ac:spMk id="2" creationId="{BEEDEE0D-36F4-47EA-9303-BA6D95DFBC9E}"/>
          </ac:spMkLst>
        </pc:spChg>
        <pc:spChg chg="mod">
          <ac:chgData name="Reuben Bond" userId="7f300e4aafcfe080" providerId="LiveId" clId="{A01A64A0-B183-4AEC-95C8-9F10EE0E51EA}" dt="2022-04-25T12:46:14.241" v="13255" actId="207"/>
          <ac:spMkLst>
            <pc:docMk/>
            <pc:sldMk cId="3023925963" sldId="282"/>
            <ac:spMk id="3" creationId="{7D70831F-3355-439B-B30F-ED1FC9BB95F2}"/>
          </ac:spMkLst>
        </pc:spChg>
      </pc:sldChg>
      <pc:sldChg chg="mod modShow">
        <pc:chgData name="Reuben Bond" userId="7f300e4aafcfe080" providerId="LiveId" clId="{A01A64A0-B183-4AEC-95C8-9F10EE0E51EA}" dt="2022-04-28T08:38:43.575" v="27641" actId="729"/>
        <pc:sldMkLst>
          <pc:docMk/>
          <pc:sldMk cId="2802141153" sldId="284"/>
        </pc:sldMkLst>
      </pc:sldChg>
      <pc:sldChg chg="del">
        <pc:chgData name="Reuben Bond" userId="7f300e4aafcfe080" providerId="LiveId" clId="{A01A64A0-B183-4AEC-95C8-9F10EE0E51EA}" dt="2022-04-27T20:06:20.595" v="21938" actId="47"/>
        <pc:sldMkLst>
          <pc:docMk/>
          <pc:sldMk cId="3196218864" sldId="289"/>
        </pc:sldMkLst>
      </pc:sldChg>
      <pc:sldChg chg="addSp delSp modSp mod ord setBg modClrScheme modShow chgLayout">
        <pc:chgData name="Reuben Bond" userId="7f300e4aafcfe080" providerId="LiveId" clId="{A01A64A0-B183-4AEC-95C8-9F10EE0E51EA}" dt="2022-04-28T05:06:22.261" v="26238" actId="1076"/>
        <pc:sldMkLst>
          <pc:docMk/>
          <pc:sldMk cId="1921871208" sldId="292"/>
        </pc:sldMkLst>
        <pc:spChg chg="add del mod ord">
          <ac:chgData name="Reuben Bond" userId="7f300e4aafcfe080" providerId="LiveId" clId="{A01A64A0-B183-4AEC-95C8-9F10EE0E51EA}" dt="2022-04-27T20:01:30.141" v="21748" actId="700"/>
          <ac:spMkLst>
            <pc:docMk/>
            <pc:sldMk cId="1921871208" sldId="292"/>
            <ac:spMk id="2" creationId="{4DBD2FED-06D8-3296-2EE4-5820A5F91FB7}"/>
          </ac:spMkLst>
        </pc:spChg>
        <pc:spChg chg="add del mod ord">
          <ac:chgData name="Reuben Bond" userId="7f300e4aafcfe080" providerId="LiveId" clId="{A01A64A0-B183-4AEC-95C8-9F10EE0E51EA}" dt="2022-04-27T20:01:35.973" v="21749" actId="700"/>
          <ac:spMkLst>
            <pc:docMk/>
            <pc:sldMk cId="1921871208" sldId="292"/>
            <ac:spMk id="3" creationId="{726FE110-F711-76FE-8DB4-ED86B585D627}"/>
          </ac:spMkLst>
        </pc:spChg>
        <pc:spChg chg="add del mod ord">
          <ac:chgData name="Reuben Bond" userId="7f300e4aafcfe080" providerId="LiveId" clId="{A01A64A0-B183-4AEC-95C8-9F10EE0E51EA}" dt="2022-04-27T20:01:43.698" v="21752" actId="478"/>
          <ac:spMkLst>
            <pc:docMk/>
            <pc:sldMk cId="1921871208" sldId="292"/>
            <ac:spMk id="4" creationId="{FB9B2F9F-89BC-92DD-08B1-4B50B64ACA59}"/>
          </ac:spMkLst>
        </pc:spChg>
        <pc:spChg chg="add del mod ord">
          <ac:chgData name="Reuben Bond" userId="7f300e4aafcfe080" providerId="LiveId" clId="{A01A64A0-B183-4AEC-95C8-9F10EE0E51EA}" dt="2022-04-27T20:01:46.001" v="21753" actId="478"/>
          <ac:spMkLst>
            <pc:docMk/>
            <pc:sldMk cId="1921871208" sldId="292"/>
            <ac:spMk id="5" creationId="{0E8980ED-F606-D129-3EF6-2DF7933489D3}"/>
          </ac:spMkLst>
        </pc:spChg>
        <pc:spChg chg="add del mod ord">
          <ac:chgData name="Reuben Bond" userId="7f300e4aafcfe080" providerId="LiveId" clId="{A01A64A0-B183-4AEC-95C8-9F10EE0E51EA}" dt="2022-04-27T20:01:58.666" v="21756" actId="478"/>
          <ac:spMkLst>
            <pc:docMk/>
            <pc:sldMk cId="1921871208" sldId="292"/>
            <ac:spMk id="6" creationId="{ACECC836-776B-7A69-E764-B3138BE14C54}"/>
          </ac:spMkLst>
        </pc:spChg>
        <pc:spChg chg="add del mod ord">
          <ac:chgData name="Reuben Bond" userId="7f300e4aafcfe080" providerId="LiveId" clId="{A01A64A0-B183-4AEC-95C8-9F10EE0E51EA}" dt="2022-04-27T20:01:54.952" v="21755" actId="478"/>
          <ac:spMkLst>
            <pc:docMk/>
            <pc:sldMk cId="1921871208" sldId="292"/>
            <ac:spMk id="7" creationId="{F392F1DA-18F9-1518-B9D8-85B901886E8C}"/>
          </ac:spMkLst>
        </pc:spChg>
        <pc:spChg chg="mod">
          <ac:chgData name="Reuben Bond" userId="7f300e4aafcfe080" providerId="LiveId" clId="{A01A64A0-B183-4AEC-95C8-9F10EE0E51EA}" dt="2022-04-28T05:05:57.952" v="26212" actId="1035"/>
          <ac:spMkLst>
            <pc:docMk/>
            <pc:sldMk cId="1921871208" sldId="292"/>
            <ac:spMk id="8" creationId="{52B4505B-7505-4606-9C2D-E0E6FE386C63}"/>
          </ac:spMkLst>
        </pc:spChg>
        <pc:spChg chg="mod">
          <ac:chgData name="Reuben Bond" userId="7f300e4aafcfe080" providerId="LiveId" clId="{A01A64A0-B183-4AEC-95C8-9F10EE0E51EA}" dt="2022-04-27T20:03:05.762" v="21806" actId="1076"/>
          <ac:spMkLst>
            <pc:docMk/>
            <pc:sldMk cId="1921871208" sldId="292"/>
            <ac:spMk id="11" creationId="{2374BD83-24D4-4B3B-822D-BED3AFA183F1}"/>
          </ac:spMkLst>
        </pc:spChg>
        <pc:spChg chg="mod">
          <ac:chgData name="Reuben Bond" userId="7f300e4aafcfe080" providerId="LiveId" clId="{A01A64A0-B183-4AEC-95C8-9F10EE0E51EA}" dt="2022-04-27T20:03:03.396" v="21805" actId="1076"/>
          <ac:spMkLst>
            <pc:docMk/>
            <pc:sldMk cId="1921871208" sldId="292"/>
            <ac:spMk id="13" creationId="{30E786F5-8E08-42BB-BD85-F3720CA6A6AC}"/>
          </ac:spMkLst>
        </pc:spChg>
        <pc:spChg chg="mod">
          <ac:chgData name="Reuben Bond" userId="7f300e4aafcfe080" providerId="LiveId" clId="{A01A64A0-B183-4AEC-95C8-9F10EE0E51EA}" dt="2022-04-28T04:45:18.059" v="25140" actId="1076"/>
          <ac:spMkLst>
            <pc:docMk/>
            <pc:sldMk cId="1921871208" sldId="292"/>
            <ac:spMk id="15" creationId="{8B5BC0B3-A831-407E-B75C-9EB0BF1FD0C5}"/>
          </ac:spMkLst>
        </pc:spChg>
        <pc:spChg chg="mod">
          <ac:chgData name="Reuben Bond" userId="7f300e4aafcfe080" providerId="LiveId" clId="{A01A64A0-B183-4AEC-95C8-9F10EE0E51EA}" dt="2022-04-27T20:03:09.937" v="21807" actId="1076"/>
          <ac:spMkLst>
            <pc:docMk/>
            <pc:sldMk cId="1921871208" sldId="292"/>
            <ac:spMk id="16" creationId="{BEA9176A-D534-4940-B3D7-E6FC9A5D045F}"/>
          </ac:spMkLst>
        </pc:spChg>
        <pc:spChg chg="mod">
          <ac:chgData name="Reuben Bond" userId="7f300e4aafcfe080" providerId="LiveId" clId="{A01A64A0-B183-4AEC-95C8-9F10EE0E51EA}" dt="2022-04-28T04:45:10.430" v="25138" actId="1076"/>
          <ac:spMkLst>
            <pc:docMk/>
            <pc:sldMk cId="1921871208" sldId="292"/>
            <ac:spMk id="17" creationId="{C8F51A8C-83DE-4A04-B894-CDF378AA3FE9}"/>
          </ac:spMkLst>
        </pc:spChg>
        <pc:spChg chg="mod">
          <ac:chgData name="Reuben Bond" userId="7f300e4aafcfe080" providerId="LiveId" clId="{A01A64A0-B183-4AEC-95C8-9F10EE0E51EA}" dt="2022-04-28T04:44:59.812" v="25135" actId="1076"/>
          <ac:spMkLst>
            <pc:docMk/>
            <pc:sldMk cId="1921871208" sldId="292"/>
            <ac:spMk id="18" creationId="{8C7445D1-D8BF-4F05-BA72-655FF6931C9F}"/>
          </ac:spMkLst>
        </pc:spChg>
        <pc:spChg chg="add mod">
          <ac:chgData name="Reuben Bond" userId="7f300e4aafcfe080" providerId="LiveId" clId="{A01A64A0-B183-4AEC-95C8-9F10EE0E51EA}" dt="2022-04-28T04:45:15.764" v="25139" actId="1076"/>
          <ac:spMkLst>
            <pc:docMk/>
            <pc:sldMk cId="1921871208" sldId="292"/>
            <ac:spMk id="20" creationId="{FDF9B482-08ED-8F2D-6196-87F4D0C3CA4A}"/>
          </ac:spMkLst>
        </pc:spChg>
        <pc:spChg chg="add mod">
          <ac:chgData name="Reuben Bond" userId="7f300e4aafcfe080" providerId="LiveId" clId="{A01A64A0-B183-4AEC-95C8-9F10EE0E51EA}" dt="2022-04-28T05:06:22.261" v="26238" actId="1076"/>
          <ac:spMkLst>
            <pc:docMk/>
            <pc:sldMk cId="1921871208" sldId="292"/>
            <ac:spMk id="21" creationId="{0D3FC6B2-8E7A-A59F-4B99-C62A7C62C357}"/>
          </ac:spMkLst>
        </pc:spChg>
      </pc:sldChg>
      <pc:sldChg chg="delSp modSp del mod modNotesTx">
        <pc:chgData name="Reuben Bond" userId="7f300e4aafcfe080" providerId="LiveId" clId="{A01A64A0-B183-4AEC-95C8-9F10EE0E51EA}" dt="2022-04-27T20:05:26.794" v="21937" actId="47"/>
        <pc:sldMkLst>
          <pc:docMk/>
          <pc:sldMk cId="1597195081" sldId="293"/>
        </pc:sldMkLst>
        <pc:spChg chg="del">
          <ac:chgData name="Reuben Bond" userId="7f300e4aafcfe080" providerId="LiveId" clId="{A01A64A0-B183-4AEC-95C8-9F10EE0E51EA}" dt="2022-04-25T16:03:43.782" v="15170" actId="478"/>
          <ac:spMkLst>
            <pc:docMk/>
            <pc:sldMk cId="1597195081" sldId="293"/>
            <ac:spMk id="5" creationId="{35012841-7DDA-47F1-BFC9-41208FF94E00}"/>
          </ac:spMkLst>
        </pc:spChg>
        <pc:spChg chg="mod">
          <ac:chgData name="Reuben Bond" userId="7f300e4aafcfe080" providerId="LiveId" clId="{A01A64A0-B183-4AEC-95C8-9F10EE0E51EA}" dt="2022-04-25T16:04:33.095" v="15178" actId="1076"/>
          <ac:spMkLst>
            <pc:docMk/>
            <pc:sldMk cId="1597195081" sldId="293"/>
            <ac:spMk id="6" creationId="{8624F1A7-7548-4FDB-B0DA-7EE99DF9B507}"/>
          </ac:spMkLst>
        </pc:spChg>
      </pc:sldChg>
      <pc:sldChg chg="modSp mod ord modNotesTx">
        <pc:chgData name="Reuben Bond" userId="7f300e4aafcfe080" providerId="LiveId" clId="{A01A64A0-B183-4AEC-95C8-9F10EE0E51EA}" dt="2022-04-28T07:48:18.637" v="27510" actId="1076"/>
        <pc:sldMkLst>
          <pc:docMk/>
          <pc:sldMk cId="2361681281" sldId="294"/>
        </pc:sldMkLst>
        <pc:spChg chg="mod">
          <ac:chgData name="Reuben Bond" userId="7f300e4aafcfe080" providerId="LiveId" clId="{A01A64A0-B183-4AEC-95C8-9F10EE0E51EA}" dt="2022-04-28T07:48:18.637" v="27510" actId="1076"/>
          <ac:spMkLst>
            <pc:docMk/>
            <pc:sldMk cId="2361681281" sldId="294"/>
            <ac:spMk id="9" creationId="{6274B900-C166-436B-8E5A-F8E4830A736E}"/>
          </ac:spMkLst>
        </pc:spChg>
      </pc:sldChg>
      <pc:sldChg chg="ord">
        <pc:chgData name="Reuben Bond" userId="7f300e4aafcfe080" providerId="LiveId" clId="{A01A64A0-B183-4AEC-95C8-9F10EE0E51EA}" dt="2022-04-27T19:20:05.360" v="20803"/>
        <pc:sldMkLst>
          <pc:docMk/>
          <pc:sldMk cId="714202650" sldId="301"/>
        </pc:sldMkLst>
      </pc:sldChg>
      <pc:sldChg chg="del modNotesTx">
        <pc:chgData name="Reuben Bond" userId="7f300e4aafcfe080" providerId="LiveId" clId="{A01A64A0-B183-4AEC-95C8-9F10EE0E51EA}" dt="2022-04-28T03:01:13.631" v="22758" actId="20577"/>
        <pc:sldMkLst>
          <pc:docMk/>
          <pc:sldMk cId="2906653755" sldId="316"/>
        </pc:sldMkLst>
      </pc:sldChg>
      <pc:sldChg chg="modSp mod ord">
        <pc:chgData name="Reuben Bond" userId="7f300e4aafcfe080" providerId="LiveId" clId="{A01A64A0-B183-4AEC-95C8-9F10EE0E51EA}" dt="2022-04-25T18:27:09.867" v="17495" actId="20577"/>
        <pc:sldMkLst>
          <pc:docMk/>
          <pc:sldMk cId="2621141507" sldId="325"/>
        </pc:sldMkLst>
        <pc:spChg chg="mod">
          <ac:chgData name="Reuben Bond" userId="7f300e4aafcfe080" providerId="LiveId" clId="{A01A64A0-B183-4AEC-95C8-9F10EE0E51EA}" dt="2022-04-25T18:27:09.867" v="17495" actId="20577"/>
          <ac:spMkLst>
            <pc:docMk/>
            <pc:sldMk cId="2621141507" sldId="325"/>
            <ac:spMk id="2" creationId="{8DED39B3-F2C9-48D0-A33B-0EFC2A4DC3A3}"/>
          </ac:spMkLst>
        </pc:spChg>
      </pc:sldChg>
      <pc:sldChg chg="modSp mod modNotesTx">
        <pc:chgData name="Reuben Bond" userId="7f300e4aafcfe080" providerId="LiveId" clId="{A01A64A0-B183-4AEC-95C8-9F10EE0E51EA}" dt="2022-04-28T05:16:47.754" v="27054" actId="20577"/>
        <pc:sldMkLst>
          <pc:docMk/>
          <pc:sldMk cId="1380494619" sldId="345"/>
        </pc:sldMkLst>
        <pc:spChg chg="mod">
          <ac:chgData name="Reuben Bond" userId="7f300e4aafcfe080" providerId="LiveId" clId="{A01A64A0-B183-4AEC-95C8-9F10EE0E51EA}" dt="2022-04-28T04:56:29.125" v="26152" actId="20577"/>
          <ac:spMkLst>
            <pc:docMk/>
            <pc:sldMk cId="1380494619" sldId="345"/>
            <ac:spMk id="2" creationId="{5E848CB6-C64F-4ACE-B4FD-4FE963E70BDA}"/>
          </ac:spMkLst>
        </pc:spChg>
      </pc:sldChg>
      <pc:sldChg chg="modNotesTx">
        <pc:chgData name="Reuben Bond" userId="7f300e4aafcfe080" providerId="LiveId" clId="{A01A64A0-B183-4AEC-95C8-9F10EE0E51EA}" dt="2022-04-28T05:16:04.192" v="27051" actId="20577"/>
        <pc:sldMkLst>
          <pc:docMk/>
          <pc:sldMk cId="2092232212" sldId="375"/>
        </pc:sldMkLst>
      </pc:sldChg>
      <pc:sldChg chg="add del">
        <pc:chgData name="Reuben Bond" userId="7f300e4aafcfe080" providerId="LiveId" clId="{A01A64A0-B183-4AEC-95C8-9F10EE0E51EA}" dt="2022-04-27T20:05:14.967" v="21936"/>
        <pc:sldMkLst>
          <pc:docMk/>
          <pc:sldMk cId="1543523314" sldId="395"/>
        </pc:sldMkLst>
      </pc:sldChg>
      <pc:sldChg chg="ord modNotesTx">
        <pc:chgData name="Reuben Bond" userId="7f300e4aafcfe080" providerId="LiveId" clId="{A01A64A0-B183-4AEC-95C8-9F10EE0E51EA}" dt="2022-04-28T03:03:24.559" v="23182" actId="20577"/>
        <pc:sldMkLst>
          <pc:docMk/>
          <pc:sldMk cId="3794246047" sldId="397"/>
        </pc:sldMkLst>
      </pc:sldChg>
      <pc:sldChg chg="ord">
        <pc:chgData name="Reuben Bond" userId="7f300e4aafcfe080" providerId="LiveId" clId="{A01A64A0-B183-4AEC-95C8-9F10EE0E51EA}" dt="2022-04-27T19:20:05.360" v="20803"/>
        <pc:sldMkLst>
          <pc:docMk/>
          <pc:sldMk cId="2924996361" sldId="399"/>
        </pc:sldMkLst>
      </pc:sldChg>
      <pc:sldChg chg="ord">
        <pc:chgData name="Reuben Bond" userId="7f300e4aafcfe080" providerId="LiveId" clId="{A01A64A0-B183-4AEC-95C8-9F10EE0E51EA}" dt="2022-04-27T19:20:05.360" v="20803"/>
        <pc:sldMkLst>
          <pc:docMk/>
          <pc:sldMk cId="1521943138" sldId="400"/>
        </pc:sldMkLst>
      </pc:sldChg>
      <pc:sldChg chg="ord">
        <pc:chgData name="Reuben Bond" userId="7f300e4aafcfe080" providerId="LiveId" clId="{A01A64A0-B183-4AEC-95C8-9F10EE0E51EA}" dt="2022-04-27T19:20:05.360" v="20803"/>
        <pc:sldMkLst>
          <pc:docMk/>
          <pc:sldMk cId="246026544" sldId="401"/>
        </pc:sldMkLst>
      </pc:sldChg>
      <pc:sldChg chg="ord">
        <pc:chgData name="Reuben Bond" userId="7f300e4aafcfe080" providerId="LiveId" clId="{A01A64A0-B183-4AEC-95C8-9F10EE0E51EA}" dt="2022-04-27T19:20:05.360" v="20803"/>
        <pc:sldMkLst>
          <pc:docMk/>
          <pc:sldMk cId="4220610462" sldId="402"/>
        </pc:sldMkLst>
      </pc:sldChg>
      <pc:sldChg chg="addSp delSp modSp modNotesTx">
        <pc:chgData name="Reuben Bond" userId="7f300e4aafcfe080" providerId="LiveId" clId="{A01A64A0-B183-4AEC-95C8-9F10EE0E51EA}" dt="2022-04-27T19:55:20.567" v="21686" actId="20577"/>
        <pc:sldMkLst>
          <pc:docMk/>
          <pc:sldMk cId="3556859027" sldId="2076138293"/>
        </pc:sldMkLst>
        <pc:picChg chg="add del mod">
          <ac:chgData name="Reuben Bond" userId="7f300e4aafcfe080" providerId="LiveId" clId="{A01A64A0-B183-4AEC-95C8-9F10EE0E51EA}" dt="2022-04-25T12:34:07.650" v="12448" actId="478"/>
          <ac:picMkLst>
            <pc:docMk/>
            <pc:sldMk cId="3556859027" sldId="2076138293"/>
            <ac:picMk id="2" creationId="{9F7C1803-39AE-41AE-A90E-D41F20EE5F80}"/>
          </ac:picMkLst>
        </pc:picChg>
      </pc:sldChg>
      <pc:sldChg chg="del">
        <pc:chgData name="Reuben Bond" userId="7f300e4aafcfe080" providerId="LiveId" clId="{A01A64A0-B183-4AEC-95C8-9F10EE0E51EA}" dt="2022-04-25T16:52:31.178" v="15712" actId="47"/>
        <pc:sldMkLst>
          <pc:docMk/>
          <pc:sldMk cId="2276912415" sldId="2076138475"/>
        </pc:sldMkLst>
      </pc:sldChg>
      <pc:sldChg chg="del mod ord modShow modNotesTx">
        <pc:chgData name="Reuben Bond" userId="7f300e4aafcfe080" providerId="LiveId" clId="{A01A64A0-B183-4AEC-95C8-9F10EE0E51EA}" dt="2022-04-25T19:55:21.808" v="20645" actId="47"/>
        <pc:sldMkLst>
          <pc:docMk/>
          <pc:sldMk cId="3054704303" sldId="2076138476"/>
        </pc:sldMkLst>
      </pc:sldChg>
      <pc:sldChg chg="mod ord modAnim modShow">
        <pc:chgData name="Reuben Bond" userId="7f300e4aafcfe080" providerId="LiveId" clId="{A01A64A0-B183-4AEC-95C8-9F10EE0E51EA}" dt="2022-04-28T03:33:25.978" v="24937"/>
        <pc:sldMkLst>
          <pc:docMk/>
          <pc:sldMk cId="3914804853" sldId="2076138477"/>
        </pc:sldMkLst>
      </pc:sldChg>
      <pc:sldChg chg="ord">
        <pc:chgData name="Reuben Bond" userId="7f300e4aafcfe080" providerId="LiveId" clId="{A01A64A0-B183-4AEC-95C8-9F10EE0E51EA}" dt="2022-04-27T19:20:05.360" v="20803"/>
        <pc:sldMkLst>
          <pc:docMk/>
          <pc:sldMk cId="892717729" sldId="2076138478"/>
        </pc:sldMkLst>
      </pc:sldChg>
      <pc:sldChg chg="mod ord modShow">
        <pc:chgData name="Reuben Bond" userId="7f300e4aafcfe080" providerId="LiveId" clId="{A01A64A0-B183-4AEC-95C8-9F10EE0E51EA}" dt="2022-04-25T19:51:48.549" v="20572" actId="729"/>
        <pc:sldMkLst>
          <pc:docMk/>
          <pc:sldMk cId="3016358585" sldId="2076138479"/>
        </pc:sldMkLst>
      </pc:sldChg>
      <pc:sldChg chg="mod ord modShow">
        <pc:chgData name="Reuben Bond" userId="7f300e4aafcfe080" providerId="LiveId" clId="{A01A64A0-B183-4AEC-95C8-9F10EE0E51EA}" dt="2022-04-25T18:47:43.035" v="17862"/>
        <pc:sldMkLst>
          <pc:docMk/>
          <pc:sldMk cId="3995927637" sldId="2076138480"/>
        </pc:sldMkLst>
      </pc:sldChg>
      <pc:sldChg chg="addSp delSp modSp mod ord">
        <pc:chgData name="Reuben Bond" userId="7f300e4aafcfe080" providerId="LiveId" clId="{A01A64A0-B183-4AEC-95C8-9F10EE0E51EA}" dt="2022-04-25T11:43:03.176" v="10127"/>
        <pc:sldMkLst>
          <pc:docMk/>
          <pc:sldMk cId="4089599897" sldId="2076138487"/>
        </pc:sldMkLst>
        <pc:grpChg chg="add mod">
          <ac:chgData name="Reuben Bond" userId="7f300e4aafcfe080" providerId="LiveId" clId="{A01A64A0-B183-4AEC-95C8-9F10EE0E51EA}" dt="2022-04-25T09:22:47.464" v="4122" actId="1076"/>
          <ac:grpSpMkLst>
            <pc:docMk/>
            <pc:sldMk cId="4089599897" sldId="2076138487"/>
            <ac:grpSpMk id="6" creationId="{42B171B5-AFD2-4251-824D-DFAC1CBAD098}"/>
          </ac:grpSpMkLst>
        </pc:grpChg>
        <pc:grpChg chg="mod">
          <ac:chgData name="Reuben Bond" userId="7f300e4aafcfe080" providerId="LiveId" clId="{A01A64A0-B183-4AEC-95C8-9F10EE0E51EA}" dt="2022-04-25T09:17:49.222" v="4105" actId="12788"/>
          <ac:grpSpMkLst>
            <pc:docMk/>
            <pc:sldMk cId="4089599897" sldId="2076138487"/>
            <ac:grpSpMk id="15" creationId="{70E9F75F-BF60-4F62-A598-1BB405949954}"/>
          </ac:grpSpMkLst>
        </pc:grpChg>
        <pc:grpChg chg="add del mod">
          <ac:chgData name="Reuben Bond" userId="7f300e4aafcfe080" providerId="LiveId" clId="{A01A64A0-B183-4AEC-95C8-9F10EE0E51EA}" dt="2022-04-25T09:17:56.185" v="4107"/>
          <ac:grpSpMkLst>
            <pc:docMk/>
            <pc:sldMk cId="4089599897" sldId="2076138487"/>
            <ac:grpSpMk id="16" creationId="{FC895A0E-D345-4156-91B1-3A8EBE3ED879}"/>
          </ac:grpSpMkLst>
        </pc:grpChg>
        <pc:picChg chg="add mod">
          <ac:chgData name="Reuben Bond" userId="7f300e4aafcfe080" providerId="LiveId" clId="{A01A64A0-B183-4AEC-95C8-9F10EE0E51EA}" dt="2022-04-25T09:18:24.202" v="4113" actId="164"/>
          <ac:picMkLst>
            <pc:docMk/>
            <pc:sldMk cId="4089599897" sldId="2076138487"/>
            <ac:picMk id="4" creationId="{5CC12903-3640-48C6-A303-CACD4EB4D0F9}"/>
          </ac:picMkLst>
        </pc:picChg>
        <pc:picChg chg="add mod">
          <ac:chgData name="Reuben Bond" userId="7f300e4aafcfe080" providerId="LiveId" clId="{A01A64A0-B183-4AEC-95C8-9F10EE0E51EA}" dt="2022-04-25T09:23:08.097" v="4136" actId="1076"/>
          <ac:picMkLst>
            <pc:docMk/>
            <pc:sldMk cId="4089599897" sldId="2076138487"/>
            <ac:picMk id="8" creationId="{758F6196-F29C-4179-99A2-EB38BB64B2CE}"/>
          </ac:picMkLst>
        </pc:picChg>
        <pc:picChg chg="add mod">
          <ac:chgData name="Reuben Bond" userId="7f300e4aafcfe080" providerId="LiveId" clId="{A01A64A0-B183-4AEC-95C8-9F10EE0E51EA}" dt="2022-04-25T09:23:06.350" v="4135" actId="14100"/>
          <ac:picMkLst>
            <pc:docMk/>
            <pc:sldMk cId="4089599897" sldId="2076138487"/>
            <ac:picMk id="12" creationId="{C96D7E66-1C2E-49BE-998B-4305C7F66DD5}"/>
          </ac:picMkLst>
        </pc:picChg>
        <pc:picChg chg="mod">
          <ac:chgData name="Reuben Bond" userId="7f300e4aafcfe080" providerId="LiveId" clId="{A01A64A0-B183-4AEC-95C8-9F10EE0E51EA}" dt="2022-04-25T09:17:51.061" v="4106"/>
          <ac:picMkLst>
            <pc:docMk/>
            <pc:sldMk cId="4089599897" sldId="2076138487"/>
            <ac:picMk id="17" creationId="{98BD3404-5686-4433-8674-921D926198FF}"/>
          </ac:picMkLst>
        </pc:picChg>
        <pc:picChg chg="mod">
          <ac:chgData name="Reuben Bond" userId="7f300e4aafcfe080" providerId="LiveId" clId="{A01A64A0-B183-4AEC-95C8-9F10EE0E51EA}" dt="2022-04-25T09:17:51.061" v="4106"/>
          <ac:picMkLst>
            <pc:docMk/>
            <pc:sldMk cId="4089599897" sldId="2076138487"/>
            <ac:picMk id="18" creationId="{422C72D3-CC70-4D4E-B28B-28A1D2F38118}"/>
          </ac:picMkLst>
        </pc:picChg>
        <pc:picChg chg="mod">
          <ac:chgData name="Reuben Bond" userId="7f300e4aafcfe080" providerId="LiveId" clId="{A01A64A0-B183-4AEC-95C8-9F10EE0E51EA}" dt="2022-04-25T09:17:51.061" v="4106"/>
          <ac:picMkLst>
            <pc:docMk/>
            <pc:sldMk cId="4089599897" sldId="2076138487"/>
            <ac:picMk id="20" creationId="{AEEAAFDD-45CE-405B-81A7-CCE8866DDEB7}"/>
          </ac:picMkLst>
        </pc:picChg>
        <pc:picChg chg="add del mod">
          <ac:chgData name="Reuben Bond" userId="7f300e4aafcfe080" providerId="LiveId" clId="{A01A64A0-B183-4AEC-95C8-9F10EE0E51EA}" dt="2022-04-25T09:17:56.185" v="4107"/>
          <ac:picMkLst>
            <pc:docMk/>
            <pc:sldMk cId="4089599897" sldId="2076138487"/>
            <ac:picMk id="22" creationId="{8997088B-5CE6-4762-897A-FA08CC8C2C21}"/>
          </ac:picMkLst>
        </pc:picChg>
        <pc:picChg chg="add mod">
          <ac:chgData name="Reuben Bond" userId="7f300e4aafcfe080" providerId="LiveId" clId="{A01A64A0-B183-4AEC-95C8-9F10EE0E51EA}" dt="2022-04-25T09:18:24.202" v="4113" actId="164"/>
          <ac:picMkLst>
            <pc:docMk/>
            <pc:sldMk cId="4089599897" sldId="2076138487"/>
            <ac:picMk id="24" creationId="{3F118629-B520-4BD5-B079-B180976680EE}"/>
          </ac:picMkLst>
        </pc:picChg>
        <pc:picChg chg="add mod">
          <ac:chgData name="Reuben Bond" userId="7f300e4aafcfe080" providerId="LiveId" clId="{A01A64A0-B183-4AEC-95C8-9F10EE0E51EA}" dt="2022-04-25T09:18:24.202" v="4113" actId="164"/>
          <ac:picMkLst>
            <pc:docMk/>
            <pc:sldMk cId="4089599897" sldId="2076138487"/>
            <ac:picMk id="26" creationId="{496345DC-114D-49C4-8AA5-58BF6FD540A3}"/>
          </ac:picMkLst>
        </pc:picChg>
        <pc:picChg chg="add mod">
          <ac:chgData name="Reuben Bond" userId="7f300e4aafcfe080" providerId="LiveId" clId="{A01A64A0-B183-4AEC-95C8-9F10EE0E51EA}" dt="2022-04-25T09:23:09.226" v="4137" actId="1076"/>
          <ac:picMkLst>
            <pc:docMk/>
            <pc:sldMk cId="4089599897" sldId="2076138487"/>
            <ac:picMk id="28" creationId="{EAAE4E95-709A-41A8-8F15-DC20C6FBC635}"/>
          </ac:picMkLst>
        </pc:picChg>
        <pc:picChg chg="add mod">
          <ac:chgData name="Reuben Bond" userId="7f300e4aafcfe080" providerId="LiveId" clId="{A01A64A0-B183-4AEC-95C8-9F10EE0E51EA}" dt="2022-04-25T09:40:42.810" v="4144" actId="1076"/>
          <ac:picMkLst>
            <pc:docMk/>
            <pc:sldMk cId="4089599897" sldId="2076138487"/>
            <ac:picMk id="31" creationId="{64D486F0-9566-45B3-974B-739A5BD0979B}"/>
          </ac:picMkLst>
        </pc:picChg>
        <pc:picChg chg="add mod">
          <ac:chgData name="Reuben Bond" userId="7f300e4aafcfe080" providerId="LiveId" clId="{A01A64A0-B183-4AEC-95C8-9F10EE0E51EA}" dt="2022-04-25T09:49:26.316" v="4209" actId="1076"/>
          <ac:picMkLst>
            <pc:docMk/>
            <pc:sldMk cId="4089599897" sldId="2076138487"/>
            <ac:picMk id="33" creationId="{F4B94AF3-F6B1-4926-886E-631209B81D4B}"/>
          </ac:picMkLst>
        </pc:picChg>
      </pc:sldChg>
      <pc:sldChg chg="modSp mod modNotesTx">
        <pc:chgData name="Reuben Bond" userId="7f300e4aafcfe080" providerId="LiveId" clId="{A01A64A0-B183-4AEC-95C8-9F10EE0E51EA}" dt="2022-04-28T03:30:42.017" v="24830" actId="20577"/>
        <pc:sldMkLst>
          <pc:docMk/>
          <pc:sldMk cId="990276484" sldId="2076138489"/>
        </pc:sldMkLst>
        <pc:spChg chg="mod">
          <ac:chgData name="Reuben Bond" userId="7f300e4aafcfe080" providerId="LiveId" clId="{A01A64A0-B183-4AEC-95C8-9F10EE0E51EA}" dt="2022-04-25T11:45:01.447" v="10148"/>
          <ac:spMkLst>
            <pc:docMk/>
            <pc:sldMk cId="990276484" sldId="2076138489"/>
            <ac:spMk id="8" creationId="{C44F3582-9E50-4B54-A673-5AC227CAA753}"/>
          </ac:spMkLst>
        </pc:spChg>
        <pc:spChg chg="mod">
          <ac:chgData name="Reuben Bond" userId="7f300e4aafcfe080" providerId="LiveId" clId="{A01A64A0-B183-4AEC-95C8-9F10EE0E51EA}" dt="2022-04-25T12:04:06.126" v="11422" actId="20577"/>
          <ac:spMkLst>
            <pc:docMk/>
            <pc:sldMk cId="990276484" sldId="2076138489"/>
            <ac:spMk id="14" creationId="{269383A9-8628-47D8-AC66-CBC5B84D7E64}"/>
          </ac:spMkLst>
        </pc:spChg>
      </pc:sldChg>
      <pc:sldChg chg="addSp delSp modSp mod modAnim modNotesTx">
        <pc:chgData name="Reuben Bond" userId="7f300e4aafcfe080" providerId="LiveId" clId="{A01A64A0-B183-4AEC-95C8-9F10EE0E51EA}" dt="2022-04-28T08:58:30.773" v="27795" actId="20577"/>
        <pc:sldMkLst>
          <pc:docMk/>
          <pc:sldMk cId="722968349" sldId="2076138490"/>
        </pc:sldMkLst>
        <pc:grpChg chg="del">
          <ac:chgData name="Reuben Bond" userId="7f300e4aafcfe080" providerId="LiveId" clId="{A01A64A0-B183-4AEC-95C8-9F10EE0E51EA}" dt="2022-04-25T09:18:50.233" v="4115" actId="478"/>
          <ac:grpSpMkLst>
            <pc:docMk/>
            <pc:sldMk cId="722968349" sldId="2076138490"/>
            <ac:grpSpMk id="2" creationId="{2B01A907-306F-416E-99EB-8EEBCFD11BD9}"/>
          </ac:grpSpMkLst>
        </pc:grpChg>
        <pc:grpChg chg="mod">
          <ac:chgData name="Reuben Bond" userId="7f300e4aafcfe080" providerId="LiveId" clId="{A01A64A0-B183-4AEC-95C8-9F10EE0E51EA}" dt="2022-04-25T09:48:37.994" v="4197" actId="1076"/>
          <ac:grpSpMkLst>
            <pc:docMk/>
            <pc:sldMk cId="722968349" sldId="2076138490"/>
            <ac:grpSpMk id="13" creationId="{578ACC89-0476-4DD3-BDB8-2CAF38ECA10D}"/>
          </ac:grpSpMkLst>
        </pc:grpChg>
        <pc:grpChg chg="add del mod">
          <ac:chgData name="Reuben Bond" userId="7f300e4aafcfe080" providerId="LiveId" clId="{A01A64A0-B183-4AEC-95C8-9F10EE0E51EA}" dt="2022-04-25T09:18:55.484" v="4117"/>
          <ac:grpSpMkLst>
            <pc:docMk/>
            <pc:sldMk cId="722968349" sldId="2076138490"/>
            <ac:grpSpMk id="19" creationId="{D299B50C-CB59-4A0D-ACF1-801B8A86F4C1}"/>
          </ac:grpSpMkLst>
        </pc:grpChg>
        <pc:grpChg chg="add del mod">
          <ac:chgData name="Reuben Bond" userId="7f300e4aafcfe080" providerId="LiveId" clId="{A01A64A0-B183-4AEC-95C8-9F10EE0E51EA}" dt="2022-04-25T09:42:06.675" v="4146" actId="478"/>
          <ac:grpSpMkLst>
            <pc:docMk/>
            <pc:sldMk cId="722968349" sldId="2076138490"/>
            <ac:grpSpMk id="24" creationId="{D8BE7F7A-4435-4F72-8B0E-5C306A6487E7}"/>
          </ac:grpSpMkLst>
        </pc:grpChg>
        <pc:picChg chg="del topLvl">
          <ac:chgData name="Reuben Bond" userId="7f300e4aafcfe080" providerId="LiveId" clId="{A01A64A0-B183-4AEC-95C8-9F10EE0E51EA}" dt="2022-04-25T09:18:57.331" v="4118" actId="478"/>
          <ac:picMkLst>
            <pc:docMk/>
            <pc:sldMk cId="722968349" sldId="2076138490"/>
            <ac:picMk id="3" creationId="{12527865-5DCD-4333-BB5D-379400C7EEF6}"/>
          </ac:picMkLst>
        </pc:picChg>
        <pc:picChg chg="del topLvl">
          <ac:chgData name="Reuben Bond" userId="7f300e4aafcfe080" providerId="LiveId" clId="{A01A64A0-B183-4AEC-95C8-9F10EE0E51EA}" dt="2022-04-25T09:18:50.233" v="4115" actId="478"/>
          <ac:picMkLst>
            <pc:docMk/>
            <pc:sldMk cId="722968349" sldId="2076138490"/>
            <ac:picMk id="4" creationId="{3DD75CBB-908A-45FC-B881-B841F25457D9}"/>
          </ac:picMkLst>
        </pc:picChg>
        <pc:picChg chg="del">
          <ac:chgData name="Reuben Bond" userId="7f300e4aafcfe080" providerId="LiveId" clId="{A01A64A0-B183-4AEC-95C8-9F10EE0E51EA}" dt="2022-04-25T09:18:47.304" v="4114" actId="478"/>
          <ac:picMkLst>
            <pc:docMk/>
            <pc:sldMk cId="722968349" sldId="2076138490"/>
            <ac:picMk id="5" creationId="{6AFAC1AB-E25C-45FB-96CE-1279B79063AA}"/>
          </ac:picMkLst>
        </pc:picChg>
        <pc:picChg chg="mod">
          <ac:chgData name="Reuben Bond" userId="7f300e4aafcfe080" providerId="LiveId" clId="{A01A64A0-B183-4AEC-95C8-9F10EE0E51EA}" dt="2022-04-25T09:18:51.559" v="4116"/>
          <ac:picMkLst>
            <pc:docMk/>
            <pc:sldMk cId="722968349" sldId="2076138490"/>
            <ac:picMk id="20" creationId="{FE45B7C8-EFB0-42B8-83F5-2A9B2F31481A}"/>
          </ac:picMkLst>
        </pc:picChg>
        <pc:picChg chg="mod">
          <ac:chgData name="Reuben Bond" userId="7f300e4aafcfe080" providerId="LiveId" clId="{A01A64A0-B183-4AEC-95C8-9F10EE0E51EA}" dt="2022-04-25T09:18:51.559" v="4116"/>
          <ac:picMkLst>
            <pc:docMk/>
            <pc:sldMk cId="722968349" sldId="2076138490"/>
            <ac:picMk id="21" creationId="{436D3346-E38F-4E23-B484-2B300B90EDDB}"/>
          </ac:picMkLst>
        </pc:picChg>
        <pc:picChg chg="mod">
          <ac:chgData name="Reuben Bond" userId="7f300e4aafcfe080" providerId="LiveId" clId="{A01A64A0-B183-4AEC-95C8-9F10EE0E51EA}" dt="2022-04-25T09:18:51.559" v="4116"/>
          <ac:picMkLst>
            <pc:docMk/>
            <pc:sldMk cId="722968349" sldId="2076138490"/>
            <ac:picMk id="23" creationId="{54A0EE00-3DC2-4F8C-BA42-E4393FCAAFAE}"/>
          </ac:picMkLst>
        </pc:picChg>
        <pc:picChg chg="mod">
          <ac:chgData name="Reuben Bond" userId="7f300e4aafcfe080" providerId="LiveId" clId="{A01A64A0-B183-4AEC-95C8-9F10EE0E51EA}" dt="2022-04-25T09:18:58.208" v="4119"/>
          <ac:picMkLst>
            <pc:docMk/>
            <pc:sldMk cId="722968349" sldId="2076138490"/>
            <ac:picMk id="26" creationId="{4E5A296A-C9EA-4F3D-894D-D9412BCD343C}"/>
          </ac:picMkLst>
        </pc:picChg>
        <pc:picChg chg="mod">
          <ac:chgData name="Reuben Bond" userId="7f300e4aafcfe080" providerId="LiveId" clId="{A01A64A0-B183-4AEC-95C8-9F10EE0E51EA}" dt="2022-04-25T09:18:58.208" v="4119"/>
          <ac:picMkLst>
            <pc:docMk/>
            <pc:sldMk cId="722968349" sldId="2076138490"/>
            <ac:picMk id="28" creationId="{CCDEB385-80E3-49FE-8B8A-2796520BF23C}"/>
          </ac:picMkLst>
        </pc:picChg>
        <pc:picChg chg="mod">
          <ac:chgData name="Reuben Bond" userId="7f300e4aafcfe080" providerId="LiveId" clId="{A01A64A0-B183-4AEC-95C8-9F10EE0E51EA}" dt="2022-04-25T09:18:58.208" v="4119"/>
          <ac:picMkLst>
            <pc:docMk/>
            <pc:sldMk cId="722968349" sldId="2076138490"/>
            <ac:picMk id="29" creationId="{E3CCB5E7-1DC0-4892-84A9-5EF0256B8C9F}"/>
          </ac:picMkLst>
        </pc:picChg>
        <pc:picChg chg="add mod">
          <ac:chgData name="Reuben Bond" userId="7f300e4aafcfe080" providerId="LiveId" clId="{A01A64A0-B183-4AEC-95C8-9F10EE0E51EA}" dt="2022-04-25T09:43:34.985" v="4172" actId="1076"/>
          <ac:picMkLst>
            <pc:docMk/>
            <pc:sldMk cId="722968349" sldId="2076138490"/>
            <ac:picMk id="31" creationId="{FA049DFE-7A28-4151-9604-EFC7D2F03F0E}"/>
          </ac:picMkLst>
        </pc:picChg>
        <pc:picChg chg="add del mod">
          <ac:chgData name="Reuben Bond" userId="7f300e4aafcfe080" providerId="LiveId" clId="{A01A64A0-B183-4AEC-95C8-9F10EE0E51EA}" dt="2022-04-25T09:49:19.829" v="4207"/>
          <ac:picMkLst>
            <pc:docMk/>
            <pc:sldMk cId="722968349" sldId="2076138490"/>
            <ac:picMk id="32" creationId="{97D76972-931A-4974-823B-E8F7C0BC3378}"/>
          </ac:picMkLst>
        </pc:picChg>
        <pc:picChg chg="add del mod">
          <ac:chgData name="Reuben Bond" userId="7f300e4aafcfe080" providerId="LiveId" clId="{A01A64A0-B183-4AEC-95C8-9F10EE0E51EA}" dt="2022-04-25T09:49:19.829" v="4207"/>
          <ac:picMkLst>
            <pc:docMk/>
            <pc:sldMk cId="722968349" sldId="2076138490"/>
            <ac:picMk id="34" creationId="{1A90FEDE-0AC0-4F9C-B382-62FD819E60F6}"/>
          </ac:picMkLst>
        </pc:picChg>
        <pc:picChg chg="add del mod">
          <ac:chgData name="Reuben Bond" userId="7f300e4aafcfe080" providerId="LiveId" clId="{A01A64A0-B183-4AEC-95C8-9F10EE0E51EA}" dt="2022-04-25T09:49:19.829" v="4207"/>
          <ac:picMkLst>
            <pc:docMk/>
            <pc:sldMk cId="722968349" sldId="2076138490"/>
            <ac:picMk id="35" creationId="{75E37833-7281-4972-A53C-404CC7A40D7C}"/>
          </ac:picMkLst>
        </pc:picChg>
        <pc:picChg chg="add mod">
          <ac:chgData name="Reuben Bond" userId="7f300e4aafcfe080" providerId="LiveId" clId="{A01A64A0-B183-4AEC-95C8-9F10EE0E51EA}" dt="2022-04-25T09:51:05.768" v="4221" actId="1076"/>
          <ac:picMkLst>
            <pc:docMk/>
            <pc:sldMk cId="722968349" sldId="2076138490"/>
            <ac:picMk id="36" creationId="{C986F1D6-AB3D-4A22-844F-E05B30B5C7B3}"/>
          </ac:picMkLst>
        </pc:picChg>
        <pc:picChg chg="add mod">
          <ac:chgData name="Reuben Bond" userId="7f300e4aafcfe080" providerId="LiveId" clId="{A01A64A0-B183-4AEC-95C8-9F10EE0E51EA}" dt="2022-04-25T09:49:52.342" v="4213" actId="1076"/>
          <ac:picMkLst>
            <pc:docMk/>
            <pc:sldMk cId="722968349" sldId="2076138490"/>
            <ac:picMk id="37" creationId="{C645A2A2-0793-439A-AC64-113D175EFDDA}"/>
          </ac:picMkLst>
        </pc:picChg>
        <pc:picChg chg="add mod">
          <ac:chgData name="Reuben Bond" userId="7f300e4aafcfe080" providerId="LiveId" clId="{A01A64A0-B183-4AEC-95C8-9F10EE0E51EA}" dt="2022-04-25T09:49:49.874" v="4212" actId="1076"/>
          <ac:picMkLst>
            <pc:docMk/>
            <pc:sldMk cId="722968349" sldId="2076138490"/>
            <ac:picMk id="38" creationId="{9E9381A5-28A7-4E69-91AA-2ABE61F972DB}"/>
          </ac:picMkLst>
        </pc:picChg>
        <pc:cxnChg chg="mod">
          <ac:chgData name="Reuben Bond" userId="7f300e4aafcfe080" providerId="LiveId" clId="{A01A64A0-B183-4AEC-95C8-9F10EE0E51EA}" dt="2022-04-25T09:48:37.994" v="4197" actId="1076"/>
          <ac:cxnSpMkLst>
            <pc:docMk/>
            <pc:sldMk cId="722968349" sldId="2076138490"/>
            <ac:cxnSpMk id="22" creationId="{8C080AC8-05A2-4DCB-B5A0-1B033B668D86}"/>
          </ac:cxnSpMkLst>
        </pc:cxnChg>
        <pc:cxnChg chg="mod">
          <ac:chgData name="Reuben Bond" userId="7f300e4aafcfe080" providerId="LiveId" clId="{A01A64A0-B183-4AEC-95C8-9F10EE0E51EA}" dt="2022-04-25T09:48:37.994" v="4197" actId="1076"/>
          <ac:cxnSpMkLst>
            <pc:docMk/>
            <pc:sldMk cId="722968349" sldId="2076138490"/>
            <ac:cxnSpMk id="27" creationId="{AB909CA7-35FC-4D09-B454-645DC3FB240F}"/>
          </ac:cxnSpMkLst>
        </pc:cxnChg>
        <pc:cxnChg chg="mod">
          <ac:chgData name="Reuben Bond" userId="7f300e4aafcfe080" providerId="LiveId" clId="{A01A64A0-B183-4AEC-95C8-9F10EE0E51EA}" dt="2022-04-25T19:04:03.087" v="18504" actId="14100"/>
          <ac:cxnSpMkLst>
            <pc:docMk/>
            <pc:sldMk cId="722968349" sldId="2076138490"/>
            <ac:cxnSpMk id="30" creationId="{F801985C-68A6-43F1-810A-9D2A94A0046C}"/>
          </ac:cxnSpMkLst>
        </pc:cxnChg>
        <pc:cxnChg chg="mod">
          <ac:chgData name="Reuben Bond" userId="7f300e4aafcfe080" providerId="LiveId" clId="{A01A64A0-B183-4AEC-95C8-9F10EE0E51EA}" dt="2022-04-25T19:04:12.174" v="18506" actId="14100"/>
          <ac:cxnSpMkLst>
            <pc:docMk/>
            <pc:sldMk cId="722968349" sldId="2076138490"/>
            <ac:cxnSpMk id="33" creationId="{DE757BD7-5032-49AD-B641-F5CBF09B685F}"/>
          </ac:cxnSpMkLst>
        </pc:cxnChg>
      </pc:sldChg>
      <pc:sldChg chg="addSp delSp modSp mod ord modAnim modShow modNotesTx">
        <pc:chgData name="Reuben Bond" userId="7f300e4aafcfe080" providerId="LiveId" clId="{A01A64A0-B183-4AEC-95C8-9F10EE0E51EA}" dt="2022-04-25T11:43:03.176" v="10127"/>
        <pc:sldMkLst>
          <pc:docMk/>
          <pc:sldMk cId="2455074569" sldId="2076138491"/>
        </pc:sldMkLst>
        <pc:grpChg chg="del">
          <ac:chgData name="Reuben Bond" userId="7f300e4aafcfe080" providerId="LiveId" clId="{A01A64A0-B183-4AEC-95C8-9F10EE0E51EA}" dt="2022-04-25T09:43:44.677" v="4173" actId="478"/>
          <ac:grpSpMkLst>
            <pc:docMk/>
            <pc:sldMk cId="2455074569" sldId="2076138491"/>
            <ac:grpSpMk id="2" creationId="{2B01A907-306F-416E-99EB-8EEBCFD11BD9}"/>
          </ac:grpSpMkLst>
        </pc:grpChg>
        <pc:picChg chg="add del mod">
          <ac:chgData name="Reuben Bond" userId="7f300e4aafcfe080" providerId="LiveId" clId="{A01A64A0-B183-4AEC-95C8-9F10EE0E51EA}" dt="2022-04-25T09:43:19.860" v="4167"/>
          <ac:picMkLst>
            <pc:docMk/>
            <pc:sldMk cId="2455074569" sldId="2076138491"/>
            <ac:picMk id="19" creationId="{B43543EF-49AD-4A15-B6AC-EDE785EA06EF}"/>
          </ac:picMkLst>
        </pc:picChg>
        <pc:picChg chg="add mod">
          <ac:chgData name="Reuben Bond" userId="7f300e4aafcfe080" providerId="LiveId" clId="{A01A64A0-B183-4AEC-95C8-9F10EE0E51EA}" dt="2022-04-25T09:43:45.072" v="4174"/>
          <ac:picMkLst>
            <pc:docMk/>
            <pc:sldMk cId="2455074569" sldId="2076138491"/>
            <ac:picMk id="20" creationId="{E5A79AB5-37C1-482A-A88E-E99111C5E28D}"/>
          </ac:picMkLst>
        </pc:picChg>
        <pc:picChg chg="add del mod">
          <ac:chgData name="Reuben Bond" userId="7f300e4aafcfe080" providerId="LiveId" clId="{A01A64A0-B183-4AEC-95C8-9F10EE0E51EA}" dt="2022-04-25T09:57:10.191" v="4269"/>
          <ac:picMkLst>
            <pc:docMk/>
            <pc:sldMk cId="2455074569" sldId="2076138491"/>
            <ac:picMk id="21" creationId="{E5D97DF7-B60F-4CE8-A095-75DF39D7444C}"/>
          </ac:picMkLst>
        </pc:picChg>
        <pc:picChg chg="add del mod">
          <ac:chgData name="Reuben Bond" userId="7f300e4aafcfe080" providerId="LiveId" clId="{A01A64A0-B183-4AEC-95C8-9F10EE0E51EA}" dt="2022-04-25T09:57:10.191" v="4269"/>
          <ac:picMkLst>
            <pc:docMk/>
            <pc:sldMk cId="2455074569" sldId="2076138491"/>
            <ac:picMk id="23" creationId="{90D5DD36-6830-4FDA-99E9-1AA6E0A317DD}"/>
          </ac:picMkLst>
        </pc:picChg>
        <pc:picChg chg="add del mod">
          <ac:chgData name="Reuben Bond" userId="7f300e4aafcfe080" providerId="LiveId" clId="{A01A64A0-B183-4AEC-95C8-9F10EE0E51EA}" dt="2022-04-25T09:57:10.191" v="4269"/>
          <ac:picMkLst>
            <pc:docMk/>
            <pc:sldMk cId="2455074569" sldId="2076138491"/>
            <ac:picMk id="24" creationId="{A0E8B7D9-2424-4DE9-A10D-DE063BD6DE33}"/>
          </ac:picMkLst>
        </pc:picChg>
        <pc:cxnChg chg="mod">
          <ac:chgData name="Reuben Bond" userId="7f300e4aafcfe080" providerId="LiveId" clId="{A01A64A0-B183-4AEC-95C8-9F10EE0E51EA}" dt="2022-04-25T09:43:44.677" v="4173" actId="478"/>
          <ac:cxnSpMkLst>
            <pc:docMk/>
            <pc:sldMk cId="2455074569" sldId="2076138491"/>
            <ac:cxnSpMk id="30" creationId="{F801985C-68A6-43F1-810A-9D2A94A0046C}"/>
          </ac:cxnSpMkLst>
        </pc:cxnChg>
      </pc:sldChg>
      <pc:sldChg chg="addSp delSp modSp mod modAnim modNotesTx">
        <pc:chgData name="Reuben Bond" userId="7f300e4aafcfe080" providerId="LiveId" clId="{A01A64A0-B183-4AEC-95C8-9F10EE0E51EA}" dt="2022-04-25T11:23:55.986" v="9036"/>
        <pc:sldMkLst>
          <pc:docMk/>
          <pc:sldMk cId="3154104130" sldId="2076138492"/>
        </pc:sldMkLst>
        <pc:grpChg chg="del">
          <ac:chgData name="Reuben Bond" userId="7f300e4aafcfe080" providerId="LiveId" clId="{A01A64A0-B183-4AEC-95C8-9F10EE0E51EA}" dt="2022-04-25T09:43:48.235" v="4175" actId="478"/>
          <ac:grpSpMkLst>
            <pc:docMk/>
            <pc:sldMk cId="3154104130" sldId="2076138492"/>
            <ac:grpSpMk id="2" creationId="{2B01A907-306F-416E-99EB-8EEBCFD11BD9}"/>
          </ac:grpSpMkLst>
        </pc:grpChg>
        <pc:picChg chg="add del mod">
          <ac:chgData name="Reuben Bond" userId="7f300e4aafcfe080" providerId="LiveId" clId="{A01A64A0-B183-4AEC-95C8-9F10EE0E51EA}" dt="2022-04-25T09:43:19.487" v="4166"/>
          <ac:picMkLst>
            <pc:docMk/>
            <pc:sldMk cId="3154104130" sldId="2076138492"/>
            <ac:picMk id="23" creationId="{348844A8-E704-462E-AF0C-739AC4EC464B}"/>
          </ac:picMkLst>
        </pc:picChg>
        <pc:picChg chg="add mod">
          <ac:chgData name="Reuben Bond" userId="7f300e4aafcfe080" providerId="LiveId" clId="{A01A64A0-B183-4AEC-95C8-9F10EE0E51EA}" dt="2022-04-25T09:43:48.515" v="4176"/>
          <ac:picMkLst>
            <pc:docMk/>
            <pc:sldMk cId="3154104130" sldId="2076138492"/>
            <ac:picMk id="24" creationId="{ACC8DB37-DDC6-4345-9526-9BDAFE8AF0C4}"/>
          </ac:picMkLst>
        </pc:picChg>
        <pc:picChg chg="add mod">
          <ac:chgData name="Reuben Bond" userId="7f300e4aafcfe080" providerId="LiveId" clId="{A01A64A0-B183-4AEC-95C8-9F10EE0E51EA}" dt="2022-04-25T09:57:56.420" v="4273"/>
          <ac:picMkLst>
            <pc:docMk/>
            <pc:sldMk cId="3154104130" sldId="2076138492"/>
            <ac:picMk id="29" creationId="{242571ED-5E2C-437C-8FB3-DDF5855AB74C}"/>
          </ac:picMkLst>
        </pc:picChg>
        <pc:picChg chg="add mod">
          <ac:chgData name="Reuben Bond" userId="7f300e4aafcfe080" providerId="LiveId" clId="{A01A64A0-B183-4AEC-95C8-9F10EE0E51EA}" dt="2022-04-25T09:59:48.987" v="4282" actId="1076"/>
          <ac:picMkLst>
            <pc:docMk/>
            <pc:sldMk cId="3154104130" sldId="2076138492"/>
            <ac:picMk id="31" creationId="{5F2EC362-5DAA-4FBA-9E1D-837E328CFA7E}"/>
          </ac:picMkLst>
        </pc:picChg>
        <pc:picChg chg="add mod">
          <ac:chgData name="Reuben Bond" userId="7f300e4aafcfe080" providerId="LiveId" clId="{A01A64A0-B183-4AEC-95C8-9F10EE0E51EA}" dt="2022-04-25T09:59:48.987" v="4282" actId="1076"/>
          <ac:picMkLst>
            <pc:docMk/>
            <pc:sldMk cId="3154104130" sldId="2076138492"/>
            <ac:picMk id="32" creationId="{063524A1-1AF4-460C-8FF3-DB97936BFEFD}"/>
          </ac:picMkLst>
        </pc:picChg>
        <pc:cxnChg chg="mod">
          <ac:chgData name="Reuben Bond" userId="7f300e4aafcfe080" providerId="LiveId" clId="{A01A64A0-B183-4AEC-95C8-9F10EE0E51EA}" dt="2022-04-25T09:43:48.235" v="4175" actId="478"/>
          <ac:cxnSpMkLst>
            <pc:docMk/>
            <pc:sldMk cId="3154104130" sldId="2076138492"/>
            <ac:cxnSpMk id="30" creationId="{F801985C-68A6-43F1-810A-9D2A94A0046C}"/>
          </ac:cxnSpMkLst>
        </pc:cxnChg>
      </pc:sldChg>
      <pc:sldChg chg="addSp delSp modSp mod modAnim modNotesTx">
        <pc:chgData name="Reuben Bond" userId="7f300e4aafcfe080" providerId="LiveId" clId="{A01A64A0-B183-4AEC-95C8-9F10EE0E51EA}" dt="2022-04-25T19:06:05.372" v="18521"/>
        <pc:sldMkLst>
          <pc:docMk/>
          <pc:sldMk cId="2724274043" sldId="2076138493"/>
        </pc:sldMkLst>
        <pc:grpChg chg="del">
          <ac:chgData name="Reuben Bond" userId="7f300e4aafcfe080" providerId="LiveId" clId="{A01A64A0-B183-4AEC-95C8-9F10EE0E51EA}" dt="2022-04-25T09:43:52.313" v="4177" actId="478"/>
          <ac:grpSpMkLst>
            <pc:docMk/>
            <pc:sldMk cId="2724274043" sldId="2076138493"/>
            <ac:grpSpMk id="2" creationId="{2B01A907-306F-416E-99EB-8EEBCFD11BD9}"/>
          </ac:grpSpMkLst>
        </pc:grpChg>
        <pc:grpChg chg="mod">
          <ac:chgData name="Reuben Bond" userId="7f300e4aafcfe080" providerId="LiveId" clId="{A01A64A0-B183-4AEC-95C8-9F10EE0E51EA}" dt="2022-04-25T10:01:21.603" v="4299" actId="1076"/>
          <ac:grpSpMkLst>
            <pc:docMk/>
            <pc:sldMk cId="2724274043" sldId="2076138493"/>
            <ac:grpSpMk id="7" creationId="{2DAF68FE-4E63-41AB-B58E-DD822A359C6A}"/>
          </ac:grpSpMkLst>
        </pc:grpChg>
        <pc:picChg chg="add del mod">
          <ac:chgData name="Reuben Bond" userId="7f300e4aafcfe080" providerId="LiveId" clId="{A01A64A0-B183-4AEC-95C8-9F10EE0E51EA}" dt="2022-04-25T09:43:19.117" v="4165"/>
          <ac:picMkLst>
            <pc:docMk/>
            <pc:sldMk cId="2724274043" sldId="2076138493"/>
            <ac:picMk id="23" creationId="{6D2FC0E0-2226-480C-9372-B78027C125B0}"/>
          </ac:picMkLst>
        </pc:picChg>
        <pc:picChg chg="add mod">
          <ac:chgData name="Reuben Bond" userId="7f300e4aafcfe080" providerId="LiveId" clId="{A01A64A0-B183-4AEC-95C8-9F10EE0E51EA}" dt="2022-04-25T09:43:52.578" v="4178"/>
          <ac:picMkLst>
            <pc:docMk/>
            <pc:sldMk cId="2724274043" sldId="2076138493"/>
            <ac:picMk id="24" creationId="{7ABFFCBA-1CF9-4E76-B20D-8AAD4AEDA7C1}"/>
          </ac:picMkLst>
        </pc:picChg>
        <pc:picChg chg="add mod">
          <ac:chgData name="Reuben Bond" userId="7f300e4aafcfe080" providerId="LiveId" clId="{A01A64A0-B183-4AEC-95C8-9F10EE0E51EA}" dt="2022-04-25T10:01:56.804" v="4306" actId="1076"/>
          <ac:picMkLst>
            <pc:docMk/>
            <pc:sldMk cId="2724274043" sldId="2076138493"/>
            <ac:picMk id="32" creationId="{2CB287B9-8ECE-4B17-94AE-F07F47610269}"/>
          </ac:picMkLst>
        </pc:picChg>
        <pc:picChg chg="add mod">
          <ac:chgData name="Reuben Bond" userId="7f300e4aafcfe080" providerId="LiveId" clId="{A01A64A0-B183-4AEC-95C8-9F10EE0E51EA}" dt="2022-04-25T19:05:41.660" v="18516" actId="1076"/>
          <ac:picMkLst>
            <pc:docMk/>
            <pc:sldMk cId="2724274043" sldId="2076138493"/>
            <ac:picMk id="34" creationId="{DC048BEC-A124-4128-9955-0CA33120AEB5}"/>
          </ac:picMkLst>
        </pc:picChg>
        <pc:picChg chg="add mod">
          <ac:chgData name="Reuben Bond" userId="7f300e4aafcfe080" providerId="LiveId" clId="{A01A64A0-B183-4AEC-95C8-9F10EE0E51EA}" dt="2022-04-25T10:03:38.323" v="4314" actId="1076"/>
          <ac:picMkLst>
            <pc:docMk/>
            <pc:sldMk cId="2724274043" sldId="2076138493"/>
            <ac:picMk id="35" creationId="{5EF8A4CF-CA50-4360-B879-43565A06B9FD}"/>
          </ac:picMkLst>
        </pc:picChg>
        <pc:picChg chg="add del mod">
          <ac:chgData name="Reuben Bond" userId="7f300e4aafcfe080" providerId="LiveId" clId="{A01A64A0-B183-4AEC-95C8-9F10EE0E51EA}" dt="2022-04-25T10:04:19.643" v="4316"/>
          <ac:picMkLst>
            <pc:docMk/>
            <pc:sldMk cId="2724274043" sldId="2076138493"/>
            <ac:picMk id="36" creationId="{C341768E-4557-4A09-884F-4C2BFC5C1D9A}"/>
          </ac:picMkLst>
        </pc:picChg>
        <pc:picChg chg="add del mod">
          <ac:chgData name="Reuben Bond" userId="7f300e4aafcfe080" providerId="LiveId" clId="{A01A64A0-B183-4AEC-95C8-9F10EE0E51EA}" dt="2022-04-25T10:04:19.643" v="4316"/>
          <ac:picMkLst>
            <pc:docMk/>
            <pc:sldMk cId="2724274043" sldId="2076138493"/>
            <ac:picMk id="37" creationId="{4EE89812-5C30-493B-85F9-003F24A448CB}"/>
          </ac:picMkLst>
        </pc:picChg>
        <pc:picChg chg="add del mod">
          <ac:chgData name="Reuben Bond" userId="7f300e4aafcfe080" providerId="LiveId" clId="{A01A64A0-B183-4AEC-95C8-9F10EE0E51EA}" dt="2022-04-25T10:04:19.643" v="4316"/>
          <ac:picMkLst>
            <pc:docMk/>
            <pc:sldMk cId="2724274043" sldId="2076138493"/>
            <ac:picMk id="38" creationId="{C578CCBD-182F-48D5-AFC6-60B771194BB2}"/>
          </ac:picMkLst>
        </pc:picChg>
        <pc:picChg chg="add mod">
          <ac:chgData name="Reuben Bond" userId="7f300e4aafcfe080" providerId="LiveId" clId="{A01A64A0-B183-4AEC-95C8-9F10EE0E51EA}" dt="2022-04-25T10:04:26.047" v="4318" actId="1076"/>
          <ac:picMkLst>
            <pc:docMk/>
            <pc:sldMk cId="2724274043" sldId="2076138493"/>
            <ac:picMk id="39" creationId="{31F8757A-B77E-4A8F-8316-1A439BF45D0E}"/>
          </ac:picMkLst>
        </pc:picChg>
        <pc:picChg chg="add mod">
          <ac:chgData name="Reuben Bond" userId="7f300e4aafcfe080" providerId="LiveId" clId="{A01A64A0-B183-4AEC-95C8-9F10EE0E51EA}" dt="2022-04-25T19:05:36.990" v="18515" actId="1076"/>
          <ac:picMkLst>
            <pc:docMk/>
            <pc:sldMk cId="2724274043" sldId="2076138493"/>
            <ac:picMk id="40" creationId="{29A80F98-2E3B-43D1-B146-439AEF846CAA}"/>
          </ac:picMkLst>
        </pc:picChg>
        <pc:picChg chg="add mod">
          <ac:chgData name="Reuben Bond" userId="7f300e4aafcfe080" providerId="LiveId" clId="{A01A64A0-B183-4AEC-95C8-9F10EE0E51EA}" dt="2022-04-25T10:05:11.803" v="4327" actId="1076"/>
          <ac:picMkLst>
            <pc:docMk/>
            <pc:sldMk cId="2724274043" sldId="2076138493"/>
            <ac:picMk id="41" creationId="{CA5E3D24-5B78-41AC-A705-E345619B496A}"/>
          </ac:picMkLst>
        </pc:picChg>
        <pc:picChg chg="add mod">
          <ac:chgData name="Reuben Bond" userId="7f300e4aafcfe080" providerId="LiveId" clId="{A01A64A0-B183-4AEC-95C8-9F10EE0E51EA}" dt="2022-04-25T10:58:46.077" v="7520"/>
          <ac:picMkLst>
            <pc:docMk/>
            <pc:sldMk cId="2724274043" sldId="2076138493"/>
            <ac:picMk id="42" creationId="{C99E5A64-7566-409A-B6F5-7B08937E70CA}"/>
          </ac:picMkLst>
        </pc:picChg>
        <pc:picChg chg="add mod">
          <ac:chgData name="Reuben Bond" userId="7f300e4aafcfe080" providerId="LiveId" clId="{A01A64A0-B183-4AEC-95C8-9F10EE0E51EA}" dt="2022-04-25T10:58:46.077" v="7520"/>
          <ac:picMkLst>
            <pc:docMk/>
            <pc:sldMk cId="2724274043" sldId="2076138493"/>
            <ac:picMk id="43" creationId="{3001EBAB-216F-4B3D-A7C8-EAED120F9BF3}"/>
          </ac:picMkLst>
        </pc:picChg>
        <pc:picChg chg="add mod">
          <ac:chgData name="Reuben Bond" userId="7f300e4aafcfe080" providerId="LiveId" clId="{A01A64A0-B183-4AEC-95C8-9F10EE0E51EA}" dt="2022-04-25T10:58:46.077" v="7520"/>
          <ac:picMkLst>
            <pc:docMk/>
            <pc:sldMk cId="2724274043" sldId="2076138493"/>
            <ac:picMk id="44" creationId="{AE11C1DB-6CC5-48AD-936E-34E9E052B286}"/>
          </ac:picMkLst>
        </pc:picChg>
        <pc:cxnChg chg="mod">
          <ac:chgData name="Reuben Bond" userId="7f300e4aafcfe080" providerId="LiveId" clId="{A01A64A0-B183-4AEC-95C8-9F10EE0E51EA}" dt="2022-04-25T10:05:22.443" v="4329" actId="14100"/>
          <ac:cxnSpMkLst>
            <pc:docMk/>
            <pc:sldMk cId="2724274043" sldId="2076138493"/>
            <ac:cxnSpMk id="22" creationId="{8C080AC8-05A2-4DCB-B5A0-1B033B668D86}"/>
          </ac:cxnSpMkLst>
        </pc:cxnChg>
        <pc:cxnChg chg="mod">
          <ac:chgData name="Reuben Bond" userId="7f300e4aafcfe080" providerId="LiveId" clId="{A01A64A0-B183-4AEC-95C8-9F10EE0E51EA}" dt="2022-04-25T19:05:24.226" v="18512" actId="14100"/>
          <ac:cxnSpMkLst>
            <pc:docMk/>
            <pc:sldMk cId="2724274043" sldId="2076138493"/>
            <ac:cxnSpMk id="25" creationId="{4046E3E0-9813-4B47-870B-D63F8364B707}"/>
          </ac:cxnSpMkLst>
        </pc:cxnChg>
        <pc:cxnChg chg="mod">
          <ac:chgData name="Reuben Bond" userId="7f300e4aafcfe080" providerId="LiveId" clId="{A01A64A0-B183-4AEC-95C8-9F10EE0E51EA}" dt="2022-04-25T19:05:46.841" v="18517" actId="14100"/>
          <ac:cxnSpMkLst>
            <pc:docMk/>
            <pc:sldMk cId="2724274043" sldId="2076138493"/>
            <ac:cxnSpMk id="27" creationId="{AB909CA7-35FC-4D09-B454-645DC3FB240F}"/>
          </ac:cxnSpMkLst>
        </pc:cxnChg>
        <pc:cxnChg chg="mod">
          <ac:chgData name="Reuben Bond" userId="7f300e4aafcfe080" providerId="LiveId" clId="{A01A64A0-B183-4AEC-95C8-9F10EE0E51EA}" dt="2022-04-25T10:01:21.603" v="4299" actId="1076"/>
          <ac:cxnSpMkLst>
            <pc:docMk/>
            <pc:sldMk cId="2724274043" sldId="2076138493"/>
            <ac:cxnSpMk id="30" creationId="{F801985C-68A6-43F1-810A-9D2A94A0046C}"/>
          </ac:cxnSpMkLst>
        </pc:cxnChg>
        <pc:cxnChg chg="mod">
          <ac:chgData name="Reuben Bond" userId="7f300e4aafcfe080" providerId="LiveId" clId="{A01A64A0-B183-4AEC-95C8-9F10EE0E51EA}" dt="2022-04-25T10:00:50.741" v="4295" actId="14100"/>
          <ac:cxnSpMkLst>
            <pc:docMk/>
            <pc:sldMk cId="2724274043" sldId="2076138493"/>
            <ac:cxnSpMk id="33" creationId="{DE757BD7-5032-49AD-B641-F5CBF09B685F}"/>
          </ac:cxnSpMkLst>
        </pc:cxnChg>
      </pc:sldChg>
      <pc:sldChg chg="addSp delSp modSp mod modAnim modNotesTx">
        <pc:chgData name="Reuben Bond" userId="7f300e4aafcfe080" providerId="LiveId" clId="{A01A64A0-B183-4AEC-95C8-9F10EE0E51EA}" dt="2022-04-25T19:07:31.552" v="18533" actId="14100"/>
        <pc:sldMkLst>
          <pc:docMk/>
          <pc:sldMk cId="3772329712" sldId="2076138494"/>
        </pc:sldMkLst>
        <pc:grpChg chg="del">
          <ac:chgData name="Reuben Bond" userId="7f300e4aafcfe080" providerId="LiveId" clId="{A01A64A0-B183-4AEC-95C8-9F10EE0E51EA}" dt="2022-04-25T09:43:56.470" v="4179" actId="478"/>
          <ac:grpSpMkLst>
            <pc:docMk/>
            <pc:sldMk cId="3772329712" sldId="2076138494"/>
            <ac:grpSpMk id="2" creationId="{2B01A907-306F-416E-99EB-8EEBCFD11BD9}"/>
          </ac:grpSpMkLst>
        </pc:grpChg>
        <pc:picChg chg="add del mod">
          <ac:chgData name="Reuben Bond" userId="7f300e4aafcfe080" providerId="LiveId" clId="{A01A64A0-B183-4AEC-95C8-9F10EE0E51EA}" dt="2022-04-25T09:43:18.770" v="4164"/>
          <ac:picMkLst>
            <pc:docMk/>
            <pc:sldMk cId="3772329712" sldId="2076138494"/>
            <ac:picMk id="23" creationId="{08FE465B-19DB-4654-AA69-1B7E49137EC5}"/>
          </ac:picMkLst>
        </pc:picChg>
        <pc:picChg chg="add mod">
          <ac:chgData name="Reuben Bond" userId="7f300e4aafcfe080" providerId="LiveId" clId="{A01A64A0-B183-4AEC-95C8-9F10EE0E51EA}" dt="2022-04-25T09:43:56.689" v="4180"/>
          <ac:picMkLst>
            <pc:docMk/>
            <pc:sldMk cId="3772329712" sldId="2076138494"/>
            <ac:picMk id="24" creationId="{1FAF9754-0539-4EF2-89DB-BE9F15DC4C92}"/>
          </ac:picMkLst>
        </pc:picChg>
        <pc:picChg chg="add mod">
          <ac:chgData name="Reuben Bond" userId="7f300e4aafcfe080" providerId="LiveId" clId="{A01A64A0-B183-4AEC-95C8-9F10EE0E51EA}" dt="2022-04-25T10:57:26.805" v="7505" actId="1076"/>
          <ac:picMkLst>
            <pc:docMk/>
            <pc:sldMk cId="3772329712" sldId="2076138494"/>
            <ac:picMk id="32" creationId="{08A080DD-EB37-457B-96DC-84D3E81C8159}"/>
          </ac:picMkLst>
        </pc:picChg>
        <pc:picChg chg="add mod">
          <ac:chgData name="Reuben Bond" userId="7f300e4aafcfe080" providerId="LiveId" clId="{A01A64A0-B183-4AEC-95C8-9F10EE0E51EA}" dt="2022-04-25T10:57:26.805" v="7505" actId="1076"/>
          <ac:picMkLst>
            <pc:docMk/>
            <pc:sldMk cId="3772329712" sldId="2076138494"/>
            <ac:picMk id="34" creationId="{D943D8B9-DE5D-492D-9B9D-38DC4E20485B}"/>
          </ac:picMkLst>
        </pc:picChg>
        <pc:picChg chg="add mod">
          <ac:chgData name="Reuben Bond" userId="7f300e4aafcfe080" providerId="LiveId" clId="{A01A64A0-B183-4AEC-95C8-9F10EE0E51EA}" dt="2022-04-25T10:57:26.805" v="7505" actId="1076"/>
          <ac:picMkLst>
            <pc:docMk/>
            <pc:sldMk cId="3772329712" sldId="2076138494"/>
            <ac:picMk id="35" creationId="{DE011BDA-5BE3-4CB5-82B3-A6A5A52E14E4}"/>
          </ac:picMkLst>
        </pc:picChg>
        <pc:picChg chg="add mod">
          <ac:chgData name="Reuben Bond" userId="7f300e4aafcfe080" providerId="LiveId" clId="{A01A64A0-B183-4AEC-95C8-9F10EE0E51EA}" dt="2022-04-25T10:58:56.670" v="7522"/>
          <ac:picMkLst>
            <pc:docMk/>
            <pc:sldMk cId="3772329712" sldId="2076138494"/>
            <ac:picMk id="36" creationId="{ED8E37D8-AB23-4D6C-B9F2-221FCD8FAD2F}"/>
          </ac:picMkLst>
        </pc:picChg>
        <pc:picChg chg="add mod">
          <ac:chgData name="Reuben Bond" userId="7f300e4aafcfe080" providerId="LiveId" clId="{A01A64A0-B183-4AEC-95C8-9F10EE0E51EA}" dt="2022-04-25T10:58:56.670" v="7522"/>
          <ac:picMkLst>
            <pc:docMk/>
            <pc:sldMk cId="3772329712" sldId="2076138494"/>
            <ac:picMk id="37" creationId="{62BDDF6C-05EF-4B0D-A13A-7BEB2A648623}"/>
          </ac:picMkLst>
        </pc:picChg>
        <pc:picChg chg="add mod">
          <ac:chgData name="Reuben Bond" userId="7f300e4aafcfe080" providerId="LiveId" clId="{A01A64A0-B183-4AEC-95C8-9F10EE0E51EA}" dt="2022-04-25T10:58:56.670" v="7522"/>
          <ac:picMkLst>
            <pc:docMk/>
            <pc:sldMk cId="3772329712" sldId="2076138494"/>
            <ac:picMk id="38" creationId="{5987A02C-D36C-477B-AC8A-7E647C9D1182}"/>
          </ac:picMkLst>
        </pc:picChg>
        <pc:cxnChg chg="mod">
          <ac:chgData name="Reuben Bond" userId="7f300e4aafcfe080" providerId="LiveId" clId="{A01A64A0-B183-4AEC-95C8-9F10EE0E51EA}" dt="2022-04-25T19:06:56.104" v="18526" actId="14100"/>
          <ac:cxnSpMkLst>
            <pc:docMk/>
            <pc:sldMk cId="3772329712" sldId="2076138494"/>
            <ac:cxnSpMk id="14" creationId="{37DB67BE-799A-45A7-AE16-DE0D007761D0}"/>
          </ac:cxnSpMkLst>
        </pc:cxnChg>
        <pc:cxnChg chg="mod">
          <ac:chgData name="Reuben Bond" userId="7f300e4aafcfe080" providerId="LiveId" clId="{A01A64A0-B183-4AEC-95C8-9F10EE0E51EA}" dt="2022-04-25T19:07:31.552" v="18533" actId="14100"/>
          <ac:cxnSpMkLst>
            <pc:docMk/>
            <pc:sldMk cId="3772329712" sldId="2076138494"/>
            <ac:cxnSpMk id="22" creationId="{8C080AC8-05A2-4DCB-B5A0-1B033B668D86}"/>
          </ac:cxnSpMkLst>
        </pc:cxnChg>
        <pc:cxnChg chg="mod">
          <ac:chgData name="Reuben Bond" userId="7f300e4aafcfe080" providerId="LiveId" clId="{A01A64A0-B183-4AEC-95C8-9F10EE0E51EA}" dt="2022-04-25T19:06:56.486" v="18527" actId="14100"/>
          <ac:cxnSpMkLst>
            <pc:docMk/>
            <pc:sldMk cId="3772329712" sldId="2076138494"/>
            <ac:cxnSpMk id="30" creationId="{F801985C-68A6-43F1-810A-9D2A94A0046C}"/>
          </ac:cxnSpMkLst>
        </pc:cxnChg>
      </pc:sldChg>
      <pc:sldChg chg="addSp delSp modSp mod modNotesTx">
        <pc:chgData name="Reuben Bond" userId="7f300e4aafcfe080" providerId="LiveId" clId="{A01A64A0-B183-4AEC-95C8-9F10EE0E51EA}" dt="2022-04-25T19:07:58.391" v="18536" actId="14100"/>
        <pc:sldMkLst>
          <pc:docMk/>
          <pc:sldMk cId="1291520406" sldId="2076138495"/>
        </pc:sldMkLst>
        <pc:grpChg chg="del">
          <ac:chgData name="Reuben Bond" userId="7f300e4aafcfe080" providerId="LiveId" clId="{A01A64A0-B183-4AEC-95C8-9F10EE0E51EA}" dt="2022-04-25T09:43:59.621" v="4181" actId="478"/>
          <ac:grpSpMkLst>
            <pc:docMk/>
            <pc:sldMk cId="1291520406" sldId="2076138495"/>
            <ac:grpSpMk id="2" creationId="{2B01A907-306F-416E-99EB-8EEBCFD11BD9}"/>
          </ac:grpSpMkLst>
        </pc:grpChg>
        <pc:picChg chg="add del mod">
          <ac:chgData name="Reuben Bond" userId="7f300e4aafcfe080" providerId="LiveId" clId="{A01A64A0-B183-4AEC-95C8-9F10EE0E51EA}" dt="2022-04-25T09:43:18.417" v="4163"/>
          <ac:picMkLst>
            <pc:docMk/>
            <pc:sldMk cId="1291520406" sldId="2076138495"/>
            <ac:picMk id="35" creationId="{DB26BC93-0308-4791-8C6A-2E63726DEE5F}"/>
          </ac:picMkLst>
        </pc:picChg>
        <pc:picChg chg="add mod">
          <ac:chgData name="Reuben Bond" userId="7f300e4aafcfe080" providerId="LiveId" clId="{A01A64A0-B183-4AEC-95C8-9F10EE0E51EA}" dt="2022-04-25T09:43:59.885" v="4182"/>
          <ac:picMkLst>
            <pc:docMk/>
            <pc:sldMk cId="1291520406" sldId="2076138495"/>
            <ac:picMk id="36" creationId="{35F12289-BEB1-4B15-B7F0-03580CCC75C6}"/>
          </ac:picMkLst>
        </pc:picChg>
        <pc:picChg chg="add mod">
          <ac:chgData name="Reuben Bond" userId="7f300e4aafcfe080" providerId="LiveId" clId="{A01A64A0-B183-4AEC-95C8-9F10EE0E51EA}" dt="2022-04-25T10:58:59.344" v="7523"/>
          <ac:picMkLst>
            <pc:docMk/>
            <pc:sldMk cId="1291520406" sldId="2076138495"/>
            <ac:picMk id="37" creationId="{02429D5F-8A32-47F5-8F1D-0BAAA32F2AAC}"/>
          </ac:picMkLst>
        </pc:picChg>
        <pc:picChg chg="add mod">
          <ac:chgData name="Reuben Bond" userId="7f300e4aafcfe080" providerId="LiveId" clId="{A01A64A0-B183-4AEC-95C8-9F10EE0E51EA}" dt="2022-04-25T10:58:59.344" v="7523"/>
          <ac:picMkLst>
            <pc:docMk/>
            <pc:sldMk cId="1291520406" sldId="2076138495"/>
            <ac:picMk id="38" creationId="{23195237-24D9-489F-BE67-4F13D53D60EE}"/>
          </ac:picMkLst>
        </pc:picChg>
        <pc:picChg chg="add mod">
          <ac:chgData name="Reuben Bond" userId="7f300e4aafcfe080" providerId="LiveId" clId="{A01A64A0-B183-4AEC-95C8-9F10EE0E51EA}" dt="2022-04-25T10:58:59.344" v="7523"/>
          <ac:picMkLst>
            <pc:docMk/>
            <pc:sldMk cId="1291520406" sldId="2076138495"/>
            <ac:picMk id="39" creationId="{905643F5-8469-48A2-B0A8-13C00449C741}"/>
          </ac:picMkLst>
        </pc:picChg>
        <pc:cxnChg chg="mod">
          <ac:chgData name="Reuben Bond" userId="7f300e4aafcfe080" providerId="LiveId" clId="{A01A64A0-B183-4AEC-95C8-9F10EE0E51EA}" dt="2022-04-25T19:07:48.972" v="18534" actId="14100"/>
          <ac:cxnSpMkLst>
            <pc:docMk/>
            <pc:sldMk cId="1291520406" sldId="2076138495"/>
            <ac:cxnSpMk id="14" creationId="{37DB67BE-799A-45A7-AE16-DE0D007761D0}"/>
          </ac:cxnSpMkLst>
        </pc:cxnChg>
        <pc:cxnChg chg="mod">
          <ac:chgData name="Reuben Bond" userId="7f300e4aafcfe080" providerId="LiveId" clId="{A01A64A0-B183-4AEC-95C8-9F10EE0E51EA}" dt="2022-04-25T19:07:54.454" v="18535" actId="14100"/>
          <ac:cxnSpMkLst>
            <pc:docMk/>
            <pc:sldMk cId="1291520406" sldId="2076138495"/>
            <ac:cxnSpMk id="22" creationId="{8C080AC8-05A2-4DCB-B5A0-1B033B668D86}"/>
          </ac:cxnSpMkLst>
        </pc:cxnChg>
        <pc:cxnChg chg="mod">
          <ac:chgData name="Reuben Bond" userId="7f300e4aafcfe080" providerId="LiveId" clId="{A01A64A0-B183-4AEC-95C8-9F10EE0E51EA}" dt="2022-04-25T11:01:17.388" v="7540" actId="14100"/>
          <ac:cxnSpMkLst>
            <pc:docMk/>
            <pc:sldMk cId="1291520406" sldId="2076138495"/>
            <ac:cxnSpMk id="23" creationId="{8911C24C-C841-4D5C-8816-49F2930A4B60}"/>
          </ac:cxnSpMkLst>
        </pc:cxnChg>
        <pc:cxnChg chg="mod">
          <ac:chgData name="Reuben Bond" userId="7f300e4aafcfe080" providerId="LiveId" clId="{A01A64A0-B183-4AEC-95C8-9F10EE0E51EA}" dt="2022-04-25T09:43:59.621" v="4181" actId="478"/>
          <ac:cxnSpMkLst>
            <pc:docMk/>
            <pc:sldMk cId="1291520406" sldId="2076138495"/>
            <ac:cxnSpMk id="30" creationId="{F801985C-68A6-43F1-810A-9D2A94A0046C}"/>
          </ac:cxnSpMkLst>
        </pc:cxnChg>
        <pc:cxnChg chg="mod">
          <ac:chgData name="Reuben Bond" userId="7f300e4aafcfe080" providerId="LiveId" clId="{A01A64A0-B183-4AEC-95C8-9F10EE0E51EA}" dt="2022-04-25T19:07:58.391" v="18536" actId="14100"/>
          <ac:cxnSpMkLst>
            <pc:docMk/>
            <pc:sldMk cId="1291520406" sldId="2076138495"/>
            <ac:cxnSpMk id="32" creationId="{397DCAF3-30CF-4381-A31D-FE8A9AAFDC19}"/>
          </ac:cxnSpMkLst>
        </pc:cxnChg>
        <pc:cxnChg chg="mod">
          <ac:chgData name="Reuben Bond" userId="7f300e4aafcfe080" providerId="LiveId" clId="{A01A64A0-B183-4AEC-95C8-9F10EE0E51EA}" dt="2022-04-25T10:59:08.022" v="7526" actId="14100"/>
          <ac:cxnSpMkLst>
            <pc:docMk/>
            <pc:sldMk cId="1291520406" sldId="2076138495"/>
            <ac:cxnSpMk id="34" creationId="{A3CA1BA1-21D6-4A10-AF64-3B4BF746534B}"/>
          </ac:cxnSpMkLst>
        </pc:cxnChg>
      </pc:sldChg>
      <pc:sldChg chg="addSp delSp modSp mod modAnim modNotesTx">
        <pc:chgData name="Reuben Bond" userId="7f300e4aafcfe080" providerId="LiveId" clId="{A01A64A0-B183-4AEC-95C8-9F10EE0E51EA}" dt="2022-04-28T03:18:26.179" v="24638" actId="166"/>
        <pc:sldMkLst>
          <pc:docMk/>
          <pc:sldMk cId="3243559910" sldId="2076138496"/>
        </pc:sldMkLst>
        <pc:spChg chg="add del">
          <ac:chgData name="Reuben Bond" userId="7f300e4aafcfe080" providerId="LiveId" clId="{A01A64A0-B183-4AEC-95C8-9F10EE0E51EA}" dt="2022-04-28T03:15:29.732" v="24491" actId="22"/>
          <ac:spMkLst>
            <pc:docMk/>
            <pc:sldMk cId="3243559910" sldId="2076138496"/>
            <ac:spMk id="49" creationId="{D7F48484-C03C-2637-21C7-4960AB706770}"/>
          </ac:spMkLst>
        </pc:spChg>
        <pc:spChg chg="add mod">
          <ac:chgData name="Reuben Bond" userId="7f300e4aafcfe080" providerId="LiveId" clId="{A01A64A0-B183-4AEC-95C8-9F10EE0E51EA}" dt="2022-04-28T03:17:26.653" v="24582" actId="1076"/>
          <ac:spMkLst>
            <pc:docMk/>
            <pc:sldMk cId="3243559910" sldId="2076138496"/>
            <ac:spMk id="50" creationId="{2CC8E58E-CE9C-25E0-C20D-E3A2D5C39147}"/>
          </ac:spMkLst>
        </pc:spChg>
        <pc:spChg chg="add del mod">
          <ac:chgData name="Reuben Bond" userId="7f300e4aafcfe080" providerId="LiveId" clId="{A01A64A0-B183-4AEC-95C8-9F10EE0E51EA}" dt="2022-04-28T03:16:40.466" v="24522" actId="478"/>
          <ac:spMkLst>
            <pc:docMk/>
            <pc:sldMk cId="3243559910" sldId="2076138496"/>
            <ac:spMk id="51" creationId="{DC8EE31F-C2C2-0BC0-57AF-AD66A9CA1E5A}"/>
          </ac:spMkLst>
        </pc:spChg>
        <pc:spChg chg="add mod">
          <ac:chgData name="Reuben Bond" userId="7f300e4aafcfe080" providerId="LiveId" clId="{A01A64A0-B183-4AEC-95C8-9F10EE0E51EA}" dt="2022-04-28T03:17:45.937" v="24636" actId="20577"/>
          <ac:spMkLst>
            <pc:docMk/>
            <pc:sldMk cId="3243559910" sldId="2076138496"/>
            <ac:spMk id="52" creationId="{D2048035-CD06-8D57-EB3A-0B5E525B45B2}"/>
          </ac:spMkLst>
        </pc:spChg>
        <pc:grpChg chg="del">
          <ac:chgData name="Reuben Bond" userId="7f300e4aafcfe080" providerId="LiveId" clId="{A01A64A0-B183-4AEC-95C8-9F10EE0E51EA}" dt="2022-04-25T09:44:04.166" v="4183" actId="478"/>
          <ac:grpSpMkLst>
            <pc:docMk/>
            <pc:sldMk cId="3243559910" sldId="2076138496"/>
            <ac:grpSpMk id="2" creationId="{2B01A907-306F-416E-99EB-8EEBCFD11BD9}"/>
          </ac:grpSpMkLst>
        </pc:grpChg>
        <pc:grpChg chg="ord">
          <ac:chgData name="Reuben Bond" userId="7f300e4aafcfe080" providerId="LiveId" clId="{A01A64A0-B183-4AEC-95C8-9F10EE0E51EA}" dt="2022-04-25T11:00:55.816" v="7539" actId="167"/>
          <ac:grpSpMkLst>
            <pc:docMk/>
            <pc:sldMk cId="3243559910" sldId="2076138496"/>
            <ac:grpSpMk id="13" creationId="{578ACC89-0476-4DD3-BDB8-2CAF38ECA10D}"/>
          </ac:grpSpMkLst>
        </pc:grpChg>
        <pc:picChg chg="del">
          <ac:chgData name="Reuben Bond" userId="7f300e4aafcfe080" providerId="LiveId" clId="{A01A64A0-B183-4AEC-95C8-9F10EE0E51EA}" dt="2022-04-25T11:02:02.787" v="7545" actId="478"/>
          <ac:picMkLst>
            <pc:docMk/>
            <pc:sldMk cId="3243559910" sldId="2076138496"/>
            <ac:picMk id="35" creationId="{ECF22034-152E-4F20-828A-90DADA08D41E}"/>
          </ac:picMkLst>
        </pc:picChg>
        <pc:picChg chg="add del mod">
          <ac:chgData name="Reuben Bond" userId="7f300e4aafcfe080" providerId="LiveId" clId="{A01A64A0-B183-4AEC-95C8-9F10EE0E51EA}" dt="2022-04-25T09:43:18.087" v="4162"/>
          <ac:picMkLst>
            <pc:docMk/>
            <pc:sldMk cId="3243559910" sldId="2076138496"/>
            <ac:picMk id="36" creationId="{58CF267C-5EF3-46EF-9754-684882BDA1FF}"/>
          </ac:picMkLst>
        </pc:picChg>
        <pc:picChg chg="add mod">
          <ac:chgData name="Reuben Bond" userId="7f300e4aafcfe080" providerId="LiveId" clId="{A01A64A0-B183-4AEC-95C8-9F10EE0E51EA}" dt="2022-04-25T09:44:04.402" v="4184"/>
          <ac:picMkLst>
            <pc:docMk/>
            <pc:sldMk cId="3243559910" sldId="2076138496"/>
            <ac:picMk id="37" creationId="{D224863A-421F-482F-9627-099B531FAFDE}"/>
          </ac:picMkLst>
        </pc:picChg>
        <pc:picChg chg="add mod">
          <ac:chgData name="Reuben Bond" userId="7f300e4aafcfe080" providerId="LiveId" clId="{A01A64A0-B183-4AEC-95C8-9F10EE0E51EA}" dt="2022-04-25T10:57:42.500" v="7509" actId="1076"/>
          <ac:picMkLst>
            <pc:docMk/>
            <pc:sldMk cId="3243559910" sldId="2076138496"/>
            <ac:picMk id="38" creationId="{2837AE25-308E-4BB7-BB77-FEF4F2FEA097}"/>
          </ac:picMkLst>
        </pc:picChg>
        <pc:picChg chg="add mod">
          <ac:chgData name="Reuben Bond" userId="7f300e4aafcfe080" providerId="LiveId" clId="{A01A64A0-B183-4AEC-95C8-9F10EE0E51EA}" dt="2022-04-25T10:57:35.832" v="7507" actId="1076"/>
          <ac:picMkLst>
            <pc:docMk/>
            <pc:sldMk cId="3243559910" sldId="2076138496"/>
            <ac:picMk id="39" creationId="{7D34DE36-B90C-4794-90C1-9B8EEC5C9547}"/>
          </ac:picMkLst>
        </pc:picChg>
        <pc:picChg chg="add mod">
          <ac:chgData name="Reuben Bond" userId="7f300e4aafcfe080" providerId="LiveId" clId="{A01A64A0-B183-4AEC-95C8-9F10EE0E51EA}" dt="2022-04-25T19:08:56.277" v="18545" actId="1076"/>
          <ac:picMkLst>
            <pc:docMk/>
            <pc:sldMk cId="3243559910" sldId="2076138496"/>
            <ac:picMk id="40" creationId="{FC5A4297-A3E3-4436-81DA-EF7CC707EF43}"/>
          </ac:picMkLst>
        </pc:picChg>
        <pc:picChg chg="add mod ord">
          <ac:chgData name="Reuben Bond" userId="7f300e4aafcfe080" providerId="LiveId" clId="{A01A64A0-B183-4AEC-95C8-9F10EE0E51EA}" dt="2022-04-25T11:00:53.057" v="7538" actId="167"/>
          <ac:picMkLst>
            <pc:docMk/>
            <pc:sldMk cId="3243559910" sldId="2076138496"/>
            <ac:picMk id="41" creationId="{5631D88F-B9EC-4D1C-B81D-F063B749A971}"/>
          </ac:picMkLst>
        </pc:picChg>
        <pc:picChg chg="add mod ord">
          <ac:chgData name="Reuben Bond" userId="7f300e4aafcfe080" providerId="LiveId" clId="{A01A64A0-B183-4AEC-95C8-9F10EE0E51EA}" dt="2022-04-25T11:00:53.057" v="7538" actId="167"/>
          <ac:picMkLst>
            <pc:docMk/>
            <pc:sldMk cId="3243559910" sldId="2076138496"/>
            <ac:picMk id="42" creationId="{E5D66F00-6142-41A0-AD51-93B94ED292BB}"/>
          </ac:picMkLst>
        </pc:picChg>
        <pc:picChg chg="add mod ord">
          <ac:chgData name="Reuben Bond" userId="7f300e4aafcfe080" providerId="LiveId" clId="{A01A64A0-B183-4AEC-95C8-9F10EE0E51EA}" dt="2022-04-25T11:00:53.057" v="7538" actId="167"/>
          <ac:picMkLst>
            <pc:docMk/>
            <pc:sldMk cId="3243559910" sldId="2076138496"/>
            <ac:picMk id="43" creationId="{1C708AE0-1D07-4AFD-9BDE-1559B6C15650}"/>
          </ac:picMkLst>
        </pc:picChg>
        <pc:picChg chg="add mod ord">
          <ac:chgData name="Reuben Bond" userId="7f300e4aafcfe080" providerId="LiveId" clId="{A01A64A0-B183-4AEC-95C8-9F10EE0E51EA}" dt="2022-04-28T03:18:26.179" v="24638" actId="166"/>
          <ac:picMkLst>
            <pc:docMk/>
            <pc:sldMk cId="3243559910" sldId="2076138496"/>
            <ac:picMk id="44" creationId="{315040F2-343E-48D8-85B7-8CA543B1E6D0}"/>
          </ac:picMkLst>
        </pc:picChg>
        <pc:picChg chg="add mod">
          <ac:chgData name="Reuben Bond" userId="7f300e4aafcfe080" providerId="LiveId" clId="{A01A64A0-B183-4AEC-95C8-9F10EE0E51EA}" dt="2022-04-25T10:59:53.175" v="7533" actId="1076"/>
          <ac:picMkLst>
            <pc:docMk/>
            <pc:sldMk cId="3243559910" sldId="2076138496"/>
            <ac:picMk id="45" creationId="{E29F55E2-6F96-49C4-9755-1097FA49801F}"/>
          </ac:picMkLst>
        </pc:picChg>
        <pc:picChg chg="add mod ord">
          <ac:chgData name="Reuben Bond" userId="7f300e4aafcfe080" providerId="LiveId" clId="{A01A64A0-B183-4AEC-95C8-9F10EE0E51EA}" dt="2022-04-28T03:18:11.237" v="24637" actId="166"/>
          <ac:picMkLst>
            <pc:docMk/>
            <pc:sldMk cId="3243559910" sldId="2076138496"/>
            <ac:picMk id="46" creationId="{3D61AD30-D0FA-4E72-93ED-602DD0E27283}"/>
          </ac:picMkLst>
        </pc:picChg>
        <pc:cxnChg chg="del">
          <ac:chgData name="Reuben Bond" userId="7f300e4aafcfe080" providerId="LiveId" clId="{A01A64A0-B183-4AEC-95C8-9F10EE0E51EA}" dt="2022-04-25T19:09:56.100" v="18552" actId="478"/>
          <ac:cxnSpMkLst>
            <pc:docMk/>
            <pc:sldMk cId="3243559910" sldId="2076138496"/>
            <ac:cxnSpMk id="14" creationId="{37DB67BE-799A-45A7-AE16-DE0D007761D0}"/>
          </ac:cxnSpMkLst>
        </pc:cxnChg>
        <pc:cxnChg chg="del">
          <ac:chgData name="Reuben Bond" userId="7f300e4aafcfe080" providerId="LiveId" clId="{A01A64A0-B183-4AEC-95C8-9F10EE0E51EA}" dt="2022-04-25T19:08:26.734" v="18539" actId="478"/>
          <ac:cxnSpMkLst>
            <pc:docMk/>
            <pc:sldMk cId="3243559910" sldId="2076138496"/>
            <ac:cxnSpMk id="22" creationId="{8C080AC8-05A2-4DCB-B5A0-1B033B668D86}"/>
          </ac:cxnSpMkLst>
        </pc:cxnChg>
        <pc:cxnChg chg="del">
          <ac:chgData name="Reuben Bond" userId="7f300e4aafcfe080" providerId="LiveId" clId="{A01A64A0-B183-4AEC-95C8-9F10EE0E51EA}" dt="2022-04-25T11:27:37.445" v="9107" actId="478"/>
          <ac:cxnSpMkLst>
            <pc:docMk/>
            <pc:sldMk cId="3243559910" sldId="2076138496"/>
            <ac:cxnSpMk id="23" creationId="{8911C24C-C841-4D5C-8816-49F2930A4B60}"/>
          </ac:cxnSpMkLst>
        </pc:cxnChg>
        <pc:cxnChg chg="mod">
          <ac:chgData name="Reuben Bond" userId="7f300e4aafcfe080" providerId="LiveId" clId="{A01A64A0-B183-4AEC-95C8-9F10EE0E51EA}" dt="2022-04-25T09:44:04.166" v="4183" actId="478"/>
          <ac:cxnSpMkLst>
            <pc:docMk/>
            <pc:sldMk cId="3243559910" sldId="2076138496"/>
            <ac:cxnSpMk id="30" creationId="{F801985C-68A6-43F1-810A-9D2A94A0046C}"/>
          </ac:cxnSpMkLst>
        </pc:cxnChg>
        <pc:cxnChg chg="del mod">
          <ac:chgData name="Reuben Bond" userId="7f300e4aafcfe080" providerId="LiveId" clId="{A01A64A0-B183-4AEC-95C8-9F10EE0E51EA}" dt="2022-04-25T19:08:25.097" v="18538" actId="478"/>
          <ac:cxnSpMkLst>
            <pc:docMk/>
            <pc:sldMk cId="3243559910" sldId="2076138496"/>
            <ac:cxnSpMk id="32" creationId="{397DCAF3-30CF-4381-A31D-FE8A9AAFDC19}"/>
          </ac:cxnSpMkLst>
        </pc:cxnChg>
        <pc:cxnChg chg="del mod">
          <ac:chgData name="Reuben Bond" userId="7f300e4aafcfe080" providerId="LiveId" clId="{A01A64A0-B183-4AEC-95C8-9F10EE0E51EA}" dt="2022-04-25T11:27:37.445" v="9107" actId="478"/>
          <ac:cxnSpMkLst>
            <pc:docMk/>
            <pc:sldMk cId="3243559910" sldId="2076138496"/>
            <ac:cxnSpMk id="34" creationId="{A3CA1BA1-21D6-4A10-AF64-3B4BF746534B}"/>
          </ac:cxnSpMkLst>
        </pc:cxnChg>
        <pc:cxnChg chg="add mod">
          <ac:chgData name="Reuben Bond" userId="7f300e4aafcfe080" providerId="LiveId" clId="{A01A64A0-B183-4AEC-95C8-9F10EE0E51EA}" dt="2022-04-25T19:08:21.546" v="18537"/>
          <ac:cxnSpMkLst>
            <pc:docMk/>
            <pc:sldMk cId="3243559910" sldId="2076138496"/>
            <ac:cxnSpMk id="34" creationId="{FA3CEB7B-C295-4707-81B6-9B789A062096}"/>
          </ac:cxnSpMkLst>
        </pc:cxnChg>
        <pc:cxnChg chg="add mod">
          <ac:chgData name="Reuben Bond" userId="7f300e4aafcfe080" providerId="LiveId" clId="{A01A64A0-B183-4AEC-95C8-9F10EE0E51EA}" dt="2022-04-25T19:08:21.546" v="18537"/>
          <ac:cxnSpMkLst>
            <pc:docMk/>
            <pc:sldMk cId="3243559910" sldId="2076138496"/>
            <ac:cxnSpMk id="35" creationId="{4781275D-31B8-49E0-B595-79984823C0B5}"/>
          </ac:cxnSpMkLst>
        </pc:cxnChg>
        <pc:cxnChg chg="add mod">
          <ac:chgData name="Reuben Bond" userId="7f300e4aafcfe080" providerId="LiveId" clId="{A01A64A0-B183-4AEC-95C8-9F10EE0E51EA}" dt="2022-04-25T19:09:54.171" v="18551"/>
          <ac:cxnSpMkLst>
            <pc:docMk/>
            <pc:sldMk cId="3243559910" sldId="2076138496"/>
            <ac:cxnSpMk id="36" creationId="{79DF70FA-9551-427F-81F8-628AFF87EA90}"/>
          </ac:cxnSpMkLst>
        </pc:cxnChg>
        <pc:cxnChg chg="add mod">
          <ac:chgData name="Reuben Bond" userId="7f300e4aafcfe080" providerId="LiveId" clId="{A01A64A0-B183-4AEC-95C8-9F10EE0E51EA}" dt="2022-04-25T11:27:38.417" v="9108"/>
          <ac:cxnSpMkLst>
            <pc:docMk/>
            <pc:sldMk cId="3243559910" sldId="2076138496"/>
            <ac:cxnSpMk id="47" creationId="{B7C5DB95-A087-4B34-AFDE-DE37B43735A9}"/>
          </ac:cxnSpMkLst>
        </pc:cxnChg>
        <pc:cxnChg chg="add mod">
          <ac:chgData name="Reuben Bond" userId="7f300e4aafcfe080" providerId="LiveId" clId="{A01A64A0-B183-4AEC-95C8-9F10EE0E51EA}" dt="2022-04-25T11:27:38.417" v="9108"/>
          <ac:cxnSpMkLst>
            <pc:docMk/>
            <pc:sldMk cId="3243559910" sldId="2076138496"/>
            <ac:cxnSpMk id="48" creationId="{3934EE38-31F1-4A81-B6ED-E897DEBC7388}"/>
          </ac:cxnSpMkLst>
        </pc:cxnChg>
      </pc:sldChg>
      <pc:sldChg chg="addSp delSp modSp mod modAnim modNotesTx">
        <pc:chgData name="Reuben Bond" userId="7f300e4aafcfe080" providerId="LiveId" clId="{A01A64A0-B183-4AEC-95C8-9F10EE0E51EA}" dt="2022-04-25T19:30:36.574" v="18756" actId="20577"/>
        <pc:sldMkLst>
          <pc:docMk/>
          <pc:sldMk cId="1618417703" sldId="2076138498"/>
        </pc:sldMkLst>
        <pc:grpChg chg="del">
          <ac:chgData name="Reuben Bond" userId="7f300e4aafcfe080" providerId="LiveId" clId="{A01A64A0-B183-4AEC-95C8-9F10EE0E51EA}" dt="2022-04-25T09:44:13.049" v="4187" actId="478"/>
          <ac:grpSpMkLst>
            <pc:docMk/>
            <pc:sldMk cId="1618417703" sldId="2076138498"/>
            <ac:grpSpMk id="2" creationId="{2B01A907-306F-416E-99EB-8EEBCFD11BD9}"/>
          </ac:grpSpMkLst>
        </pc:grpChg>
        <pc:picChg chg="add del mod">
          <ac:chgData name="Reuben Bond" userId="7f300e4aafcfe080" providerId="LiveId" clId="{A01A64A0-B183-4AEC-95C8-9F10EE0E51EA}" dt="2022-04-25T09:43:17.759" v="4161"/>
          <ac:picMkLst>
            <pc:docMk/>
            <pc:sldMk cId="1618417703" sldId="2076138498"/>
            <ac:picMk id="20" creationId="{BB9BB522-67DD-4046-8AD2-3DBA469A0DA0}"/>
          </ac:picMkLst>
        </pc:picChg>
        <pc:picChg chg="add mod">
          <ac:chgData name="Reuben Bond" userId="7f300e4aafcfe080" providerId="LiveId" clId="{A01A64A0-B183-4AEC-95C8-9F10EE0E51EA}" dt="2022-04-25T09:44:13.327" v="4188"/>
          <ac:picMkLst>
            <pc:docMk/>
            <pc:sldMk cId="1618417703" sldId="2076138498"/>
            <ac:picMk id="21" creationId="{E7A76D2F-CB60-47E0-A001-F929509DDBB3}"/>
          </ac:picMkLst>
        </pc:picChg>
        <pc:picChg chg="add mod">
          <ac:chgData name="Reuben Bond" userId="7f300e4aafcfe080" providerId="LiveId" clId="{A01A64A0-B183-4AEC-95C8-9F10EE0E51EA}" dt="2022-04-25T10:27:37.750" v="5981" actId="1076"/>
          <ac:picMkLst>
            <pc:docMk/>
            <pc:sldMk cId="1618417703" sldId="2076138498"/>
            <ac:picMk id="22" creationId="{CC72D8C8-BF6F-40E5-B866-146611FC2D3D}"/>
          </ac:picMkLst>
        </pc:picChg>
        <pc:picChg chg="add mod">
          <ac:chgData name="Reuben Bond" userId="7f300e4aafcfe080" providerId="LiveId" clId="{A01A64A0-B183-4AEC-95C8-9F10EE0E51EA}" dt="2022-04-25T10:27:10.272" v="5974" actId="1076"/>
          <ac:picMkLst>
            <pc:docMk/>
            <pc:sldMk cId="1618417703" sldId="2076138498"/>
            <ac:picMk id="23" creationId="{751F020B-51A4-4555-B67C-4920C020EBF9}"/>
          </ac:picMkLst>
        </pc:picChg>
        <pc:picChg chg="add mod">
          <ac:chgData name="Reuben Bond" userId="7f300e4aafcfe080" providerId="LiveId" clId="{A01A64A0-B183-4AEC-95C8-9F10EE0E51EA}" dt="2022-04-25T10:27:13.519" v="5976" actId="1076"/>
          <ac:picMkLst>
            <pc:docMk/>
            <pc:sldMk cId="1618417703" sldId="2076138498"/>
            <ac:picMk id="24" creationId="{09672153-9623-4AEA-8D95-8BBC2DDC0F33}"/>
          </ac:picMkLst>
        </pc:picChg>
        <pc:cxnChg chg="mod">
          <ac:chgData name="Reuben Bond" userId="7f300e4aafcfe080" providerId="LiveId" clId="{A01A64A0-B183-4AEC-95C8-9F10EE0E51EA}" dt="2022-04-25T10:30:25.390" v="6006" actId="14100"/>
          <ac:cxnSpMkLst>
            <pc:docMk/>
            <pc:sldMk cId="1618417703" sldId="2076138498"/>
            <ac:cxnSpMk id="45" creationId="{19677CA1-484C-4857-9FAD-450F524D9107}"/>
          </ac:cxnSpMkLst>
        </pc:cxnChg>
      </pc:sldChg>
      <pc:sldChg chg="addSp delSp modSp mod modAnim modNotesTx">
        <pc:chgData name="Reuben Bond" userId="7f300e4aafcfe080" providerId="LiveId" clId="{A01A64A0-B183-4AEC-95C8-9F10EE0E51EA}" dt="2022-04-25T10:41:48.889" v="6542" actId="20577"/>
        <pc:sldMkLst>
          <pc:docMk/>
          <pc:sldMk cId="2424930889" sldId="2076138499"/>
        </pc:sldMkLst>
        <pc:grpChg chg="del">
          <ac:chgData name="Reuben Bond" userId="7f300e4aafcfe080" providerId="LiveId" clId="{A01A64A0-B183-4AEC-95C8-9F10EE0E51EA}" dt="2022-04-25T09:44:10.328" v="4185" actId="478"/>
          <ac:grpSpMkLst>
            <pc:docMk/>
            <pc:sldMk cId="2424930889" sldId="2076138499"/>
            <ac:grpSpMk id="2" creationId="{2B01A907-306F-416E-99EB-8EEBCFD11BD9}"/>
          </ac:grpSpMkLst>
        </pc:grpChg>
        <pc:picChg chg="add del mod">
          <ac:chgData name="Reuben Bond" userId="7f300e4aafcfe080" providerId="LiveId" clId="{A01A64A0-B183-4AEC-95C8-9F10EE0E51EA}" dt="2022-04-25T09:43:17.396" v="4160"/>
          <ac:picMkLst>
            <pc:docMk/>
            <pc:sldMk cId="2424930889" sldId="2076138499"/>
            <ac:picMk id="19" creationId="{F1762401-4B86-4B02-9EA5-E8D61711E4BC}"/>
          </ac:picMkLst>
        </pc:picChg>
        <pc:picChg chg="add mod">
          <ac:chgData name="Reuben Bond" userId="7f300e4aafcfe080" providerId="LiveId" clId="{A01A64A0-B183-4AEC-95C8-9F10EE0E51EA}" dt="2022-04-25T09:44:10.631" v="4186"/>
          <ac:picMkLst>
            <pc:docMk/>
            <pc:sldMk cId="2424930889" sldId="2076138499"/>
            <ac:picMk id="20" creationId="{69CDD4B7-B019-46D0-A08A-17D64AC81E2B}"/>
          </ac:picMkLst>
        </pc:picChg>
        <pc:picChg chg="add mod">
          <ac:chgData name="Reuben Bond" userId="7f300e4aafcfe080" providerId="LiveId" clId="{A01A64A0-B183-4AEC-95C8-9F10EE0E51EA}" dt="2022-04-25T10:36:56.216" v="6054"/>
          <ac:picMkLst>
            <pc:docMk/>
            <pc:sldMk cId="2424930889" sldId="2076138499"/>
            <ac:picMk id="21" creationId="{9314B3C7-C4E3-4DE1-954B-FFDDD0134E1D}"/>
          </ac:picMkLst>
        </pc:picChg>
        <pc:picChg chg="add mod">
          <ac:chgData name="Reuben Bond" userId="7f300e4aafcfe080" providerId="LiveId" clId="{A01A64A0-B183-4AEC-95C8-9F10EE0E51EA}" dt="2022-04-25T10:36:56.216" v="6054"/>
          <ac:picMkLst>
            <pc:docMk/>
            <pc:sldMk cId="2424930889" sldId="2076138499"/>
            <ac:picMk id="22" creationId="{DB5CB512-3EB8-4BC0-B5AF-9C963D260095}"/>
          </ac:picMkLst>
        </pc:picChg>
        <pc:picChg chg="add mod">
          <ac:chgData name="Reuben Bond" userId="7f300e4aafcfe080" providerId="LiveId" clId="{A01A64A0-B183-4AEC-95C8-9F10EE0E51EA}" dt="2022-04-25T10:36:56.216" v="6054"/>
          <ac:picMkLst>
            <pc:docMk/>
            <pc:sldMk cId="2424930889" sldId="2076138499"/>
            <ac:picMk id="23" creationId="{26687CC9-E9B2-468C-BD73-2382B5483A43}"/>
          </ac:picMkLst>
        </pc:picChg>
      </pc:sldChg>
      <pc:sldChg chg="modSp mod ord modShow">
        <pc:chgData name="Reuben Bond" userId="7f300e4aafcfe080" providerId="LiveId" clId="{A01A64A0-B183-4AEC-95C8-9F10EE0E51EA}" dt="2022-04-25T19:28:39.874" v="18614" actId="729"/>
        <pc:sldMkLst>
          <pc:docMk/>
          <pc:sldMk cId="3949365001" sldId="2076138500"/>
        </pc:sldMkLst>
        <pc:spChg chg="mod">
          <ac:chgData name="Reuben Bond" userId="7f300e4aafcfe080" providerId="LiveId" clId="{A01A64A0-B183-4AEC-95C8-9F10EE0E51EA}" dt="2022-04-25T11:58:15.873" v="11278" actId="207"/>
          <ac:spMkLst>
            <pc:docMk/>
            <pc:sldMk cId="3949365001" sldId="2076138500"/>
            <ac:spMk id="3" creationId="{9F3A2D53-BCBE-4864-8FB7-B98CCD8CB62E}"/>
          </ac:spMkLst>
        </pc:spChg>
      </pc:sldChg>
      <pc:sldChg chg="modSp mod ord modShow modNotesTx">
        <pc:chgData name="Reuben Bond" userId="7f300e4aafcfe080" providerId="LiveId" clId="{A01A64A0-B183-4AEC-95C8-9F10EE0E51EA}" dt="2022-04-25T11:55:09.487" v="11216"/>
        <pc:sldMkLst>
          <pc:docMk/>
          <pc:sldMk cId="2506164688" sldId="2076138501"/>
        </pc:sldMkLst>
        <pc:spChg chg="mod">
          <ac:chgData name="Reuben Bond" userId="7f300e4aafcfe080" providerId="LiveId" clId="{A01A64A0-B183-4AEC-95C8-9F10EE0E51EA}" dt="2022-04-25T11:54:32.280" v="11213" actId="20577"/>
          <ac:spMkLst>
            <pc:docMk/>
            <pc:sldMk cId="2506164688" sldId="2076138501"/>
            <ac:spMk id="3" creationId="{E1606971-0AD4-440E-8ABA-070F26C1CC74}"/>
          </ac:spMkLst>
        </pc:spChg>
      </pc:sldChg>
      <pc:sldChg chg="addSp modSp mod ord modNotesTx">
        <pc:chgData name="Reuben Bond" userId="7f300e4aafcfe080" providerId="LiveId" clId="{A01A64A0-B183-4AEC-95C8-9F10EE0E51EA}" dt="2022-04-25T18:34:58.336" v="17603"/>
        <pc:sldMkLst>
          <pc:docMk/>
          <pc:sldMk cId="3040002800" sldId="2076138502"/>
        </pc:sldMkLst>
        <pc:spChg chg="add mod">
          <ac:chgData name="Reuben Bond" userId="7f300e4aafcfe080" providerId="LiveId" clId="{A01A64A0-B183-4AEC-95C8-9F10EE0E51EA}" dt="2022-04-25T11:41:20.598" v="9839" actId="1076"/>
          <ac:spMkLst>
            <pc:docMk/>
            <pc:sldMk cId="3040002800" sldId="2076138502"/>
            <ac:spMk id="2" creationId="{46BB5DA6-5456-4DA3-BFDA-681D4B7E532F}"/>
          </ac:spMkLst>
        </pc:spChg>
      </pc:sldChg>
      <pc:sldChg chg="modSp add mod modAnim modNotesTx">
        <pc:chgData name="Reuben Bond" userId="7f300e4aafcfe080" providerId="LiveId" clId="{A01A64A0-B183-4AEC-95C8-9F10EE0E51EA}" dt="2022-04-28T03:09:16.801" v="23295" actId="20577"/>
        <pc:sldMkLst>
          <pc:docMk/>
          <pc:sldMk cId="4236828447" sldId="2076138503"/>
        </pc:sldMkLst>
        <pc:grpChg chg="mod">
          <ac:chgData name="Reuben Bond" userId="7f300e4aafcfe080" providerId="LiveId" clId="{A01A64A0-B183-4AEC-95C8-9F10EE0E51EA}" dt="2022-04-25T09:55:07.056" v="4257" actId="1076"/>
          <ac:grpSpMkLst>
            <pc:docMk/>
            <pc:sldMk cId="4236828447" sldId="2076138503"/>
            <ac:grpSpMk id="7" creationId="{2DAF68FE-4E63-41AB-B58E-DD822A359C6A}"/>
          </ac:grpSpMkLst>
        </pc:grpChg>
        <pc:cxnChg chg="mod">
          <ac:chgData name="Reuben Bond" userId="7f300e4aafcfe080" providerId="LiveId" clId="{A01A64A0-B183-4AEC-95C8-9F10EE0E51EA}" dt="2022-04-25T09:54:51.764" v="4252" actId="14100"/>
          <ac:cxnSpMkLst>
            <pc:docMk/>
            <pc:sldMk cId="4236828447" sldId="2076138503"/>
            <ac:cxnSpMk id="14" creationId="{37DB67BE-799A-45A7-AE16-DE0D007761D0}"/>
          </ac:cxnSpMkLst>
        </pc:cxnChg>
        <pc:cxnChg chg="mod">
          <ac:chgData name="Reuben Bond" userId="7f300e4aafcfe080" providerId="LiveId" clId="{A01A64A0-B183-4AEC-95C8-9F10EE0E51EA}" dt="2022-04-25T09:55:33.513" v="4261" actId="14100"/>
          <ac:cxnSpMkLst>
            <pc:docMk/>
            <pc:sldMk cId="4236828447" sldId="2076138503"/>
            <ac:cxnSpMk id="22" creationId="{8C080AC8-05A2-4DCB-B5A0-1B033B668D86}"/>
          </ac:cxnSpMkLst>
        </pc:cxnChg>
        <pc:cxnChg chg="mod">
          <ac:chgData name="Reuben Bond" userId="7f300e4aafcfe080" providerId="LiveId" clId="{A01A64A0-B183-4AEC-95C8-9F10EE0E51EA}" dt="2022-04-25T19:04:35.879" v="18508" actId="14100"/>
          <ac:cxnSpMkLst>
            <pc:docMk/>
            <pc:sldMk cId="4236828447" sldId="2076138503"/>
            <ac:cxnSpMk id="25" creationId="{4046E3E0-9813-4B47-870B-D63F8364B707}"/>
          </ac:cxnSpMkLst>
        </pc:cxnChg>
        <pc:cxnChg chg="mod">
          <ac:chgData name="Reuben Bond" userId="7f300e4aafcfe080" providerId="LiveId" clId="{A01A64A0-B183-4AEC-95C8-9F10EE0E51EA}" dt="2022-04-25T19:04:48.892" v="18510" actId="14100"/>
          <ac:cxnSpMkLst>
            <pc:docMk/>
            <pc:sldMk cId="4236828447" sldId="2076138503"/>
            <ac:cxnSpMk id="27" creationId="{AB909CA7-35FC-4D09-B454-645DC3FB240F}"/>
          </ac:cxnSpMkLst>
        </pc:cxnChg>
        <pc:cxnChg chg="mod">
          <ac:chgData name="Reuben Bond" userId="7f300e4aafcfe080" providerId="LiveId" clId="{A01A64A0-B183-4AEC-95C8-9F10EE0E51EA}" dt="2022-04-25T09:55:22.865" v="4260" actId="14100"/>
          <ac:cxnSpMkLst>
            <pc:docMk/>
            <pc:sldMk cId="4236828447" sldId="2076138503"/>
            <ac:cxnSpMk id="30" creationId="{F801985C-68A6-43F1-810A-9D2A94A0046C}"/>
          </ac:cxnSpMkLst>
        </pc:cxnChg>
        <pc:cxnChg chg="mod">
          <ac:chgData name="Reuben Bond" userId="7f300e4aafcfe080" providerId="LiveId" clId="{A01A64A0-B183-4AEC-95C8-9F10EE0E51EA}" dt="2022-04-25T09:55:44.523" v="4263" actId="14100"/>
          <ac:cxnSpMkLst>
            <pc:docMk/>
            <pc:sldMk cId="4236828447" sldId="2076138503"/>
            <ac:cxnSpMk id="33" creationId="{DE757BD7-5032-49AD-B641-F5CBF09B685F}"/>
          </ac:cxnSpMkLst>
        </pc:cxnChg>
      </pc:sldChg>
      <pc:sldChg chg="addSp modSp add mod modAnim modNotesTx">
        <pc:chgData name="Reuben Bond" userId="7f300e4aafcfe080" providerId="LiveId" clId="{A01A64A0-B183-4AEC-95C8-9F10EE0E51EA}" dt="2022-04-28T03:19:52.526" v="24664" actId="1076"/>
        <pc:sldMkLst>
          <pc:docMk/>
          <pc:sldMk cId="1915018109" sldId="2076138504"/>
        </pc:sldMkLst>
        <pc:spChg chg="add mod">
          <ac:chgData name="Reuben Bond" userId="7f300e4aafcfe080" providerId="LiveId" clId="{A01A64A0-B183-4AEC-95C8-9F10EE0E51EA}" dt="2022-04-28T03:19:52.526" v="24664" actId="1076"/>
          <ac:spMkLst>
            <pc:docMk/>
            <pc:sldMk cId="1915018109" sldId="2076138504"/>
            <ac:spMk id="23" creationId="{C9C7EEC9-04A3-7384-C7C3-0D4AD1CBFC7D}"/>
          </ac:spMkLst>
        </pc:spChg>
        <pc:picChg chg="mod">
          <ac:chgData name="Reuben Bond" userId="7f300e4aafcfe080" providerId="LiveId" clId="{A01A64A0-B183-4AEC-95C8-9F10EE0E51EA}" dt="2022-04-25T10:32:54.587" v="6024" actId="1076"/>
          <ac:picMkLst>
            <pc:docMk/>
            <pc:sldMk cId="1915018109" sldId="2076138504"/>
            <ac:picMk id="8" creationId="{2E1E6A41-5FD9-4AD5-BCA5-975EC40F1B73}"/>
          </ac:picMkLst>
        </pc:picChg>
        <pc:picChg chg="add mod">
          <ac:chgData name="Reuben Bond" userId="7f300e4aafcfe080" providerId="LiveId" clId="{A01A64A0-B183-4AEC-95C8-9F10EE0E51EA}" dt="2022-04-25T10:31:07.399" v="6010" actId="1076"/>
          <ac:picMkLst>
            <pc:docMk/>
            <pc:sldMk cId="1915018109" sldId="2076138504"/>
            <ac:picMk id="16" creationId="{93953748-09EE-47EC-9DF7-966F034F2432}"/>
          </ac:picMkLst>
        </pc:picChg>
        <pc:picChg chg="add mod">
          <ac:chgData name="Reuben Bond" userId="7f300e4aafcfe080" providerId="LiveId" clId="{A01A64A0-B183-4AEC-95C8-9F10EE0E51EA}" dt="2022-04-25T10:31:04.776" v="6009" actId="1076"/>
          <ac:picMkLst>
            <pc:docMk/>
            <pc:sldMk cId="1915018109" sldId="2076138504"/>
            <ac:picMk id="17" creationId="{EDEF04A8-5FB8-4BA2-871E-E46529AA8D6A}"/>
          </ac:picMkLst>
        </pc:picChg>
        <pc:picChg chg="add mod">
          <ac:chgData name="Reuben Bond" userId="7f300e4aafcfe080" providerId="LiveId" clId="{A01A64A0-B183-4AEC-95C8-9F10EE0E51EA}" dt="2022-04-25T10:31:01.343" v="6008" actId="1076"/>
          <ac:picMkLst>
            <pc:docMk/>
            <pc:sldMk cId="1915018109" sldId="2076138504"/>
            <ac:picMk id="18" creationId="{6C69F104-3063-4BEB-AC70-1AA9BBCA4F4E}"/>
          </ac:picMkLst>
        </pc:picChg>
        <pc:picChg chg="add mod">
          <ac:chgData name="Reuben Bond" userId="7f300e4aafcfe080" providerId="LiveId" clId="{A01A64A0-B183-4AEC-95C8-9F10EE0E51EA}" dt="2022-04-25T10:37:15.929" v="6056"/>
          <ac:picMkLst>
            <pc:docMk/>
            <pc:sldMk cId="1915018109" sldId="2076138504"/>
            <ac:picMk id="19" creationId="{AE85478E-B5F2-4D78-ADBB-2A2517450C2A}"/>
          </ac:picMkLst>
        </pc:picChg>
        <pc:picChg chg="add mod">
          <ac:chgData name="Reuben Bond" userId="7f300e4aafcfe080" providerId="LiveId" clId="{A01A64A0-B183-4AEC-95C8-9F10EE0E51EA}" dt="2022-04-25T10:37:15.929" v="6056"/>
          <ac:picMkLst>
            <pc:docMk/>
            <pc:sldMk cId="1915018109" sldId="2076138504"/>
            <ac:picMk id="21" creationId="{CCEDEF79-7E02-4F77-9A30-85AA9A5E45DE}"/>
          </ac:picMkLst>
        </pc:picChg>
        <pc:picChg chg="add mod">
          <ac:chgData name="Reuben Bond" userId="7f300e4aafcfe080" providerId="LiveId" clId="{A01A64A0-B183-4AEC-95C8-9F10EE0E51EA}" dt="2022-04-25T10:37:15.929" v="6056"/>
          <ac:picMkLst>
            <pc:docMk/>
            <pc:sldMk cId="1915018109" sldId="2076138504"/>
            <ac:picMk id="22" creationId="{5E112F56-319A-4D4C-B389-089012968E32}"/>
          </ac:picMkLst>
        </pc:picChg>
      </pc:sldChg>
      <pc:sldChg chg="addSp delSp modSp add mod modAnim modNotesTx">
        <pc:chgData name="Reuben Bond" userId="7f300e4aafcfe080" providerId="LiveId" clId="{A01A64A0-B183-4AEC-95C8-9F10EE0E51EA}" dt="2022-04-27T19:49:09.940" v="21674" actId="20577"/>
        <pc:sldMkLst>
          <pc:docMk/>
          <pc:sldMk cId="3809517365" sldId="2076138505"/>
        </pc:sldMkLst>
        <pc:spChg chg="del">
          <ac:chgData name="Reuben Bond" userId="7f300e4aafcfe080" providerId="LiveId" clId="{A01A64A0-B183-4AEC-95C8-9F10EE0E51EA}" dt="2022-04-25T10:37:28.371" v="6059" actId="478"/>
          <ac:spMkLst>
            <pc:docMk/>
            <pc:sldMk cId="3809517365" sldId="2076138505"/>
            <ac:spMk id="109" creationId="{B0F43489-FAC6-466B-B410-B5D1F2811AC6}"/>
          </ac:spMkLst>
        </pc:spChg>
        <pc:spChg chg="del">
          <ac:chgData name="Reuben Bond" userId="7f300e4aafcfe080" providerId="LiveId" clId="{A01A64A0-B183-4AEC-95C8-9F10EE0E51EA}" dt="2022-04-25T10:37:29.547" v="6060" actId="478"/>
          <ac:spMkLst>
            <pc:docMk/>
            <pc:sldMk cId="3809517365" sldId="2076138505"/>
            <ac:spMk id="111" creationId="{5AC9DA40-4C9C-4624-9560-D6BC0A809BD0}"/>
          </ac:spMkLst>
        </pc:spChg>
        <pc:picChg chg="add mod">
          <ac:chgData name="Reuben Bond" userId="7f300e4aafcfe080" providerId="LiveId" clId="{A01A64A0-B183-4AEC-95C8-9F10EE0E51EA}" dt="2022-04-25T10:37:19.775" v="6057"/>
          <ac:picMkLst>
            <pc:docMk/>
            <pc:sldMk cId="3809517365" sldId="2076138505"/>
            <ac:picMk id="23" creationId="{74C54E00-64A8-4FD5-BEE1-4CA60A903BB8}"/>
          </ac:picMkLst>
        </pc:picChg>
        <pc:picChg chg="add mod">
          <ac:chgData name="Reuben Bond" userId="7f300e4aafcfe080" providerId="LiveId" clId="{A01A64A0-B183-4AEC-95C8-9F10EE0E51EA}" dt="2022-04-25T10:37:19.775" v="6057"/>
          <ac:picMkLst>
            <pc:docMk/>
            <pc:sldMk cId="3809517365" sldId="2076138505"/>
            <ac:picMk id="24" creationId="{D542CD6C-9FDC-4D44-B40D-013F4A9E6D19}"/>
          </ac:picMkLst>
        </pc:picChg>
        <pc:picChg chg="add mod">
          <ac:chgData name="Reuben Bond" userId="7f300e4aafcfe080" providerId="LiveId" clId="{A01A64A0-B183-4AEC-95C8-9F10EE0E51EA}" dt="2022-04-25T10:37:19.775" v="6057"/>
          <ac:picMkLst>
            <pc:docMk/>
            <pc:sldMk cId="3809517365" sldId="2076138505"/>
            <ac:picMk id="25" creationId="{8C9D05F1-59FE-47E3-BA7F-9454B669A4F7}"/>
          </ac:picMkLst>
        </pc:picChg>
        <pc:cxnChg chg="add mod">
          <ac:chgData name="Reuben Bond" userId="7f300e4aafcfe080" providerId="LiveId" clId="{A01A64A0-B183-4AEC-95C8-9F10EE0E51EA}" dt="2022-04-25T10:38:34.150" v="6071" actId="14100"/>
          <ac:cxnSpMkLst>
            <pc:docMk/>
            <pc:sldMk cId="3809517365" sldId="2076138505"/>
            <ac:cxnSpMk id="21" creationId="{77DD3964-AD24-4A6C-8EAE-C5CDA1489069}"/>
          </ac:cxnSpMkLst>
        </pc:cxnChg>
        <pc:cxnChg chg="add mod">
          <ac:chgData name="Reuben Bond" userId="7f300e4aafcfe080" providerId="LiveId" clId="{A01A64A0-B183-4AEC-95C8-9F10EE0E51EA}" dt="2022-04-25T10:38:31.159" v="6070" actId="14100"/>
          <ac:cxnSpMkLst>
            <pc:docMk/>
            <pc:sldMk cId="3809517365" sldId="2076138505"/>
            <ac:cxnSpMk id="27" creationId="{2FF2C2AF-EF96-4E5A-A6E7-7CA9726E0265}"/>
          </ac:cxnSpMkLst>
        </pc:cxnChg>
        <pc:cxnChg chg="add mod">
          <ac:chgData name="Reuben Bond" userId="7f300e4aafcfe080" providerId="LiveId" clId="{A01A64A0-B183-4AEC-95C8-9F10EE0E51EA}" dt="2022-04-25T10:38:43.586" v="6074" actId="14100"/>
          <ac:cxnSpMkLst>
            <pc:docMk/>
            <pc:sldMk cId="3809517365" sldId="2076138505"/>
            <ac:cxnSpMk id="31" creationId="{46675E1F-FB72-4D3C-A3D1-114ED8B6CF7C}"/>
          </ac:cxnSpMkLst>
        </pc:cxnChg>
        <pc:cxnChg chg="mod">
          <ac:chgData name="Reuben Bond" userId="7f300e4aafcfe080" providerId="LiveId" clId="{A01A64A0-B183-4AEC-95C8-9F10EE0E51EA}" dt="2022-04-25T10:36:32.378" v="6049" actId="14100"/>
          <ac:cxnSpMkLst>
            <pc:docMk/>
            <pc:sldMk cId="3809517365" sldId="2076138505"/>
            <ac:cxnSpMk id="36" creationId="{FC59CF74-09D7-4DC5-864D-EA0F02BA2B1D}"/>
          </ac:cxnSpMkLst>
        </pc:cxnChg>
        <pc:cxnChg chg="mod">
          <ac:chgData name="Reuben Bond" userId="7f300e4aafcfe080" providerId="LiveId" clId="{A01A64A0-B183-4AEC-95C8-9F10EE0E51EA}" dt="2022-04-25T10:36:36.035" v="6050" actId="14100"/>
          <ac:cxnSpMkLst>
            <pc:docMk/>
            <pc:sldMk cId="3809517365" sldId="2076138505"/>
            <ac:cxnSpMk id="37" creationId="{1347DFD4-4CDD-42AA-AE16-CE7FC4FACB88}"/>
          </ac:cxnSpMkLst>
        </pc:cxnChg>
      </pc:sldChg>
      <pc:sldChg chg="addSp delSp modSp add mod delAnim modAnim modNotesTx">
        <pc:chgData name="Reuben Bond" userId="7f300e4aafcfe080" providerId="LiveId" clId="{A01A64A0-B183-4AEC-95C8-9F10EE0E51EA}" dt="2022-04-28T04:43:50.078" v="25133"/>
        <pc:sldMkLst>
          <pc:docMk/>
          <pc:sldMk cId="3883703070" sldId="2076138506"/>
        </pc:sldMkLst>
        <pc:spChg chg="add mod">
          <ac:chgData name="Reuben Bond" userId="7f300e4aafcfe080" providerId="LiveId" clId="{A01A64A0-B183-4AEC-95C8-9F10EE0E51EA}" dt="2022-04-28T03:21:06.363" v="24751" actId="20577"/>
          <ac:spMkLst>
            <pc:docMk/>
            <pc:sldMk cId="3883703070" sldId="2076138506"/>
            <ac:spMk id="21" creationId="{05933B0D-6399-DEB9-2739-7AAEB6A7CE8F}"/>
          </ac:spMkLst>
        </pc:spChg>
        <pc:spChg chg="add mod">
          <ac:chgData name="Reuben Bond" userId="7f300e4aafcfe080" providerId="LiveId" clId="{A01A64A0-B183-4AEC-95C8-9F10EE0E51EA}" dt="2022-04-28T04:43:06.740" v="25128" actId="692"/>
          <ac:spMkLst>
            <pc:docMk/>
            <pc:sldMk cId="3883703070" sldId="2076138506"/>
            <ac:spMk id="26" creationId="{61ACBE1E-1A08-C8CB-4A08-8A5CA11DAB4D}"/>
          </ac:spMkLst>
        </pc:spChg>
        <pc:cxnChg chg="del">
          <ac:chgData name="Reuben Bond" userId="7f300e4aafcfe080" providerId="LiveId" clId="{A01A64A0-B183-4AEC-95C8-9F10EE0E51EA}" dt="2022-04-25T10:51:29.092" v="6846" actId="478"/>
          <ac:cxnSpMkLst>
            <pc:docMk/>
            <pc:sldMk cId="3883703070" sldId="2076138506"/>
            <ac:cxnSpMk id="21" creationId="{77DD3964-AD24-4A6C-8EAE-C5CDA1489069}"/>
          </ac:cxnSpMkLst>
        </pc:cxnChg>
        <pc:cxnChg chg="del">
          <ac:chgData name="Reuben Bond" userId="7f300e4aafcfe080" providerId="LiveId" clId="{A01A64A0-B183-4AEC-95C8-9F10EE0E51EA}" dt="2022-04-25T10:51:32.641" v="6848" actId="478"/>
          <ac:cxnSpMkLst>
            <pc:docMk/>
            <pc:sldMk cId="3883703070" sldId="2076138506"/>
            <ac:cxnSpMk id="27" creationId="{2FF2C2AF-EF96-4E5A-A6E7-7CA9726E0265}"/>
          </ac:cxnSpMkLst>
        </pc:cxnChg>
        <pc:cxnChg chg="mod">
          <ac:chgData name="Reuben Bond" userId="7f300e4aafcfe080" providerId="LiveId" clId="{A01A64A0-B183-4AEC-95C8-9F10EE0E51EA}" dt="2022-04-28T04:42:32.410" v="25122" actId="14100"/>
          <ac:cxnSpMkLst>
            <pc:docMk/>
            <pc:sldMk cId="3883703070" sldId="2076138506"/>
            <ac:cxnSpMk id="36" creationId="{FC59CF74-09D7-4DC5-864D-EA0F02BA2B1D}"/>
          </ac:cxnSpMkLst>
        </pc:cxnChg>
        <pc:cxnChg chg="mod">
          <ac:chgData name="Reuben Bond" userId="7f300e4aafcfe080" providerId="LiveId" clId="{A01A64A0-B183-4AEC-95C8-9F10EE0E51EA}" dt="2022-04-25T10:51:52.958" v="6851" actId="692"/>
          <ac:cxnSpMkLst>
            <pc:docMk/>
            <pc:sldMk cId="3883703070" sldId="2076138506"/>
            <ac:cxnSpMk id="37" creationId="{1347DFD4-4CDD-42AA-AE16-CE7FC4FACB88}"/>
          </ac:cxnSpMkLst>
        </pc:cxnChg>
      </pc:sldChg>
      <pc:sldChg chg="modSp new del mod">
        <pc:chgData name="Reuben Bond" userId="7f300e4aafcfe080" providerId="LiveId" clId="{A01A64A0-B183-4AEC-95C8-9F10EE0E51EA}" dt="2022-04-25T11:38:06.818" v="9662" actId="47"/>
        <pc:sldMkLst>
          <pc:docMk/>
          <pc:sldMk cId="1711073381" sldId="2076138507"/>
        </pc:sldMkLst>
        <pc:spChg chg="mod">
          <ac:chgData name="Reuben Bond" userId="7f300e4aafcfe080" providerId="LiveId" clId="{A01A64A0-B183-4AEC-95C8-9F10EE0E51EA}" dt="2022-04-25T11:37:42.564" v="9638" actId="20577"/>
          <ac:spMkLst>
            <pc:docMk/>
            <pc:sldMk cId="1711073381" sldId="2076138507"/>
            <ac:spMk id="2" creationId="{A0666F6D-2993-4492-9843-3D05B993E1F0}"/>
          </ac:spMkLst>
        </pc:spChg>
        <pc:spChg chg="mod">
          <ac:chgData name="Reuben Bond" userId="7f300e4aafcfe080" providerId="LiveId" clId="{A01A64A0-B183-4AEC-95C8-9F10EE0E51EA}" dt="2022-04-25T11:37:56.291" v="9661" actId="20577"/>
          <ac:spMkLst>
            <pc:docMk/>
            <pc:sldMk cId="1711073381" sldId="2076138507"/>
            <ac:spMk id="3" creationId="{2ADC2E4F-1EEE-4D50-BB30-5E3D95465DB1}"/>
          </ac:spMkLst>
        </pc:spChg>
      </pc:sldChg>
      <pc:sldChg chg="new del">
        <pc:chgData name="Reuben Bond" userId="7f300e4aafcfe080" providerId="LiveId" clId="{A01A64A0-B183-4AEC-95C8-9F10EE0E51EA}" dt="2022-04-25T15:25:17.361" v="14796" actId="47"/>
        <pc:sldMkLst>
          <pc:docMk/>
          <pc:sldMk cId="3588333206" sldId="2076138507"/>
        </pc:sldMkLst>
      </pc:sldChg>
      <pc:sldChg chg="addSp delSp new del mod">
        <pc:chgData name="Reuben Bond" userId="7f300e4aafcfe080" providerId="LiveId" clId="{A01A64A0-B183-4AEC-95C8-9F10EE0E51EA}" dt="2022-04-25T12:53:14.517" v="13262" actId="47"/>
        <pc:sldMkLst>
          <pc:docMk/>
          <pc:sldMk cId="184767130" sldId="2076138508"/>
        </pc:sldMkLst>
        <pc:spChg chg="add del">
          <ac:chgData name="Reuben Bond" userId="7f300e4aafcfe080" providerId="LiveId" clId="{A01A64A0-B183-4AEC-95C8-9F10EE0E51EA}" dt="2022-04-25T12:52:51.959" v="13258" actId="22"/>
          <ac:spMkLst>
            <pc:docMk/>
            <pc:sldMk cId="184767130" sldId="2076138508"/>
            <ac:spMk id="5" creationId="{6BC7B37D-0325-45A7-B51F-A3B1081599C3}"/>
          </ac:spMkLst>
        </pc:spChg>
      </pc:sldChg>
      <pc:sldChg chg="modSp add del mod modNotesTx">
        <pc:chgData name="Reuben Bond" userId="7f300e4aafcfe080" providerId="LiveId" clId="{A01A64A0-B183-4AEC-95C8-9F10EE0E51EA}" dt="2022-04-28T05:22:59.167" v="27075" actId="27636"/>
        <pc:sldMkLst>
          <pc:docMk/>
          <pc:sldMk cId="4084576365" sldId="2076138620"/>
        </pc:sldMkLst>
        <pc:spChg chg="mod">
          <ac:chgData name="Reuben Bond" userId="7f300e4aafcfe080" providerId="LiveId" clId="{A01A64A0-B183-4AEC-95C8-9F10EE0E51EA}" dt="2022-04-28T05:22:59.167" v="27075" actId="27636"/>
          <ac:spMkLst>
            <pc:docMk/>
            <pc:sldMk cId="4084576365" sldId="2076138620"/>
            <ac:spMk id="3" creationId="{395CC549-1EA2-8B4A-ADC1-C00428D83849}"/>
          </ac:spMkLst>
        </pc:spChg>
      </pc:sldChg>
      <pc:sldChg chg="addSp modSp add del mod modNotesTx">
        <pc:chgData name="Reuben Bond" userId="7f300e4aafcfe080" providerId="LiveId" clId="{A01A64A0-B183-4AEC-95C8-9F10EE0E51EA}" dt="2022-04-28T07:51:17.456" v="27603" actId="20577"/>
        <pc:sldMkLst>
          <pc:docMk/>
          <pc:sldMk cId="576230701" sldId="2076138630"/>
        </pc:sldMkLst>
        <pc:spChg chg="mod">
          <ac:chgData name="Reuben Bond" userId="7f300e4aafcfe080" providerId="LiveId" clId="{A01A64A0-B183-4AEC-95C8-9F10EE0E51EA}" dt="2022-04-28T07:50:27.016" v="27528" actId="1076"/>
          <ac:spMkLst>
            <pc:docMk/>
            <pc:sldMk cId="576230701" sldId="2076138630"/>
            <ac:spMk id="2" creationId="{625168DB-93CE-44F5-9A5E-5E3D59918008}"/>
          </ac:spMkLst>
        </pc:spChg>
        <pc:spChg chg="mod">
          <ac:chgData name="Reuben Bond" userId="7f300e4aafcfe080" providerId="LiveId" clId="{A01A64A0-B183-4AEC-95C8-9F10EE0E51EA}" dt="2022-04-28T07:51:17.456" v="27603" actId="20577"/>
          <ac:spMkLst>
            <pc:docMk/>
            <pc:sldMk cId="576230701" sldId="2076138630"/>
            <ac:spMk id="3" creationId="{55D83D29-2293-421B-B091-29D87C378B19}"/>
          </ac:spMkLst>
        </pc:spChg>
        <pc:spChg chg="mod">
          <ac:chgData name="Reuben Bond" userId="7f300e4aafcfe080" providerId="LiveId" clId="{A01A64A0-B183-4AEC-95C8-9F10EE0E51EA}" dt="2022-04-28T07:50:47.270" v="27531" actId="14100"/>
          <ac:spMkLst>
            <pc:docMk/>
            <pc:sldMk cId="576230701" sldId="2076138630"/>
            <ac:spMk id="6" creationId="{76EF25AE-7F60-98E0-9C9E-70127BB6736D}"/>
          </ac:spMkLst>
        </pc:spChg>
        <pc:spChg chg="mod">
          <ac:chgData name="Reuben Bond" userId="7f300e4aafcfe080" providerId="LiveId" clId="{A01A64A0-B183-4AEC-95C8-9F10EE0E51EA}" dt="2022-04-28T07:50:47.270" v="27531" actId="14100"/>
          <ac:spMkLst>
            <pc:docMk/>
            <pc:sldMk cId="576230701" sldId="2076138630"/>
            <ac:spMk id="7" creationId="{275E6DA3-E909-DC41-030B-99EC2F1E7A57}"/>
          </ac:spMkLst>
        </pc:spChg>
        <pc:spChg chg="mod">
          <ac:chgData name="Reuben Bond" userId="7f300e4aafcfe080" providerId="LiveId" clId="{A01A64A0-B183-4AEC-95C8-9F10EE0E51EA}" dt="2022-04-28T07:50:47.270" v="27531" actId="14100"/>
          <ac:spMkLst>
            <pc:docMk/>
            <pc:sldMk cId="576230701" sldId="2076138630"/>
            <ac:spMk id="9" creationId="{61ED924C-E556-C6F9-96FA-B25986894621}"/>
          </ac:spMkLst>
        </pc:spChg>
        <pc:spChg chg="mod">
          <ac:chgData name="Reuben Bond" userId="7f300e4aafcfe080" providerId="LiveId" clId="{A01A64A0-B183-4AEC-95C8-9F10EE0E51EA}" dt="2022-04-28T07:50:47.270" v="27531" actId="14100"/>
          <ac:spMkLst>
            <pc:docMk/>
            <pc:sldMk cId="576230701" sldId="2076138630"/>
            <ac:spMk id="10" creationId="{2C0E4664-F488-037F-8A80-D7B178B66CD4}"/>
          </ac:spMkLst>
        </pc:spChg>
        <pc:spChg chg="add mod">
          <ac:chgData name="Reuben Bond" userId="7f300e4aafcfe080" providerId="LiveId" clId="{A01A64A0-B183-4AEC-95C8-9F10EE0E51EA}" dt="2022-04-28T07:50:47.270" v="27531" actId="14100"/>
          <ac:spMkLst>
            <pc:docMk/>
            <pc:sldMk cId="576230701" sldId="2076138630"/>
            <ac:spMk id="11" creationId="{6F1B0C9D-216A-21CE-4DFA-8CA5CBE59150}"/>
          </ac:spMkLst>
        </pc:spChg>
        <pc:spChg chg="mod">
          <ac:chgData name="Reuben Bond" userId="7f300e4aafcfe080" providerId="LiveId" clId="{A01A64A0-B183-4AEC-95C8-9F10EE0E51EA}" dt="2022-04-28T07:50:47.270" v="27531" actId="14100"/>
          <ac:spMkLst>
            <pc:docMk/>
            <pc:sldMk cId="576230701" sldId="2076138630"/>
            <ac:spMk id="14" creationId="{1901CCDE-B448-8EE3-E46E-52E1DCEA3FEC}"/>
          </ac:spMkLst>
        </pc:spChg>
        <pc:spChg chg="mod">
          <ac:chgData name="Reuben Bond" userId="7f300e4aafcfe080" providerId="LiveId" clId="{A01A64A0-B183-4AEC-95C8-9F10EE0E51EA}" dt="2022-04-28T07:50:47.270" v="27531" actId="14100"/>
          <ac:spMkLst>
            <pc:docMk/>
            <pc:sldMk cId="576230701" sldId="2076138630"/>
            <ac:spMk id="15" creationId="{F90AFDB6-2468-2E1F-8DC2-D7F49BA948AB}"/>
          </ac:spMkLst>
        </pc:spChg>
        <pc:spChg chg="mod">
          <ac:chgData name="Reuben Bond" userId="7f300e4aafcfe080" providerId="LiveId" clId="{A01A64A0-B183-4AEC-95C8-9F10EE0E51EA}" dt="2022-04-28T07:50:47.270" v="27531" actId="14100"/>
          <ac:spMkLst>
            <pc:docMk/>
            <pc:sldMk cId="576230701" sldId="2076138630"/>
            <ac:spMk id="16" creationId="{3C99255D-AA20-FB28-3F31-6B1FB9AD56B3}"/>
          </ac:spMkLst>
        </pc:spChg>
        <pc:spChg chg="mod">
          <ac:chgData name="Reuben Bond" userId="7f300e4aafcfe080" providerId="LiveId" clId="{A01A64A0-B183-4AEC-95C8-9F10EE0E51EA}" dt="2022-04-28T07:50:47.270" v="27531" actId="14100"/>
          <ac:spMkLst>
            <pc:docMk/>
            <pc:sldMk cId="576230701" sldId="2076138630"/>
            <ac:spMk id="17" creationId="{F0ED6F7A-8802-92F0-1584-78F2F55F046B}"/>
          </ac:spMkLst>
        </pc:spChg>
        <pc:spChg chg="mod">
          <ac:chgData name="Reuben Bond" userId="7f300e4aafcfe080" providerId="LiveId" clId="{A01A64A0-B183-4AEC-95C8-9F10EE0E51EA}" dt="2022-04-28T07:50:47.270" v="27531" actId="14100"/>
          <ac:spMkLst>
            <pc:docMk/>
            <pc:sldMk cId="576230701" sldId="2076138630"/>
            <ac:spMk id="18" creationId="{E8BAB1AC-B8E4-FD58-0817-651B8AC05AC7}"/>
          </ac:spMkLst>
        </pc:spChg>
        <pc:spChg chg="mod">
          <ac:chgData name="Reuben Bond" userId="7f300e4aafcfe080" providerId="LiveId" clId="{A01A64A0-B183-4AEC-95C8-9F10EE0E51EA}" dt="2022-04-28T07:50:47.270" v="27531" actId="14100"/>
          <ac:spMkLst>
            <pc:docMk/>
            <pc:sldMk cId="576230701" sldId="2076138630"/>
            <ac:spMk id="19" creationId="{CF05BD5C-9D9C-FB7C-9257-76E198B1D347}"/>
          </ac:spMkLst>
        </pc:spChg>
        <pc:spChg chg="mod">
          <ac:chgData name="Reuben Bond" userId="7f300e4aafcfe080" providerId="LiveId" clId="{A01A64A0-B183-4AEC-95C8-9F10EE0E51EA}" dt="2022-04-28T07:50:47.270" v="27531" actId="14100"/>
          <ac:spMkLst>
            <pc:docMk/>
            <pc:sldMk cId="576230701" sldId="2076138630"/>
            <ac:spMk id="20" creationId="{C6C3AD4F-FC2B-8E7E-AF9B-A0D5A3E6B127}"/>
          </ac:spMkLst>
        </pc:spChg>
        <pc:spChg chg="mod">
          <ac:chgData name="Reuben Bond" userId="7f300e4aafcfe080" providerId="LiveId" clId="{A01A64A0-B183-4AEC-95C8-9F10EE0E51EA}" dt="2022-04-28T07:50:47.270" v="27531" actId="14100"/>
          <ac:spMkLst>
            <pc:docMk/>
            <pc:sldMk cId="576230701" sldId="2076138630"/>
            <ac:spMk id="23" creationId="{D029E079-DDC6-0377-523D-1851E5E489D7}"/>
          </ac:spMkLst>
        </pc:spChg>
        <pc:spChg chg="mod">
          <ac:chgData name="Reuben Bond" userId="7f300e4aafcfe080" providerId="LiveId" clId="{A01A64A0-B183-4AEC-95C8-9F10EE0E51EA}" dt="2022-04-28T07:50:47.270" v="27531" actId="14100"/>
          <ac:spMkLst>
            <pc:docMk/>
            <pc:sldMk cId="576230701" sldId="2076138630"/>
            <ac:spMk id="24" creationId="{6913AD6F-2BCC-DBAC-9E8E-2A3C66477AE1}"/>
          </ac:spMkLst>
        </pc:spChg>
        <pc:spChg chg="mod">
          <ac:chgData name="Reuben Bond" userId="7f300e4aafcfe080" providerId="LiveId" clId="{A01A64A0-B183-4AEC-95C8-9F10EE0E51EA}" dt="2022-04-28T07:50:47.270" v="27531" actId="14100"/>
          <ac:spMkLst>
            <pc:docMk/>
            <pc:sldMk cId="576230701" sldId="2076138630"/>
            <ac:spMk id="25" creationId="{B195C813-463D-6AB2-ED03-EDE44CF4BFF2}"/>
          </ac:spMkLst>
        </pc:spChg>
        <pc:spChg chg="mod">
          <ac:chgData name="Reuben Bond" userId="7f300e4aafcfe080" providerId="LiveId" clId="{A01A64A0-B183-4AEC-95C8-9F10EE0E51EA}" dt="2022-04-28T07:50:47.270" v="27531" actId="14100"/>
          <ac:spMkLst>
            <pc:docMk/>
            <pc:sldMk cId="576230701" sldId="2076138630"/>
            <ac:spMk id="26" creationId="{8AA15F09-A233-B56A-676A-28A30DB898DF}"/>
          </ac:spMkLst>
        </pc:spChg>
        <pc:spChg chg="mod">
          <ac:chgData name="Reuben Bond" userId="7f300e4aafcfe080" providerId="LiveId" clId="{A01A64A0-B183-4AEC-95C8-9F10EE0E51EA}" dt="2022-04-28T07:50:47.270" v="27531" actId="14100"/>
          <ac:spMkLst>
            <pc:docMk/>
            <pc:sldMk cId="576230701" sldId="2076138630"/>
            <ac:spMk id="27" creationId="{78D8F170-9064-9DE3-1456-E31F394A54EF}"/>
          </ac:spMkLst>
        </pc:spChg>
        <pc:spChg chg="mod">
          <ac:chgData name="Reuben Bond" userId="7f300e4aafcfe080" providerId="LiveId" clId="{A01A64A0-B183-4AEC-95C8-9F10EE0E51EA}" dt="2022-04-28T07:50:47.270" v="27531" actId="14100"/>
          <ac:spMkLst>
            <pc:docMk/>
            <pc:sldMk cId="576230701" sldId="2076138630"/>
            <ac:spMk id="28" creationId="{EEE5A176-5FFB-AA70-13A8-41A2CA5CB8F7}"/>
          </ac:spMkLst>
        </pc:spChg>
        <pc:spChg chg="mod">
          <ac:chgData name="Reuben Bond" userId="7f300e4aafcfe080" providerId="LiveId" clId="{A01A64A0-B183-4AEC-95C8-9F10EE0E51EA}" dt="2022-04-28T07:50:47.270" v="27531" actId="14100"/>
          <ac:spMkLst>
            <pc:docMk/>
            <pc:sldMk cId="576230701" sldId="2076138630"/>
            <ac:spMk id="29" creationId="{DC557E36-1D70-C0AD-E88E-396847F8B4F0}"/>
          </ac:spMkLst>
        </pc:spChg>
        <pc:spChg chg="mod">
          <ac:chgData name="Reuben Bond" userId="7f300e4aafcfe080" providerId="LiveId" clId="{A01A64A0-B183-4AEC-95C8-9F10EE0E51EA}" dt="2022-04-28T07:50:47.270" v="27531" actId="14100"/>
          <ac:spMkLst>
            <pc:docMk/>
            <pc:sldMk cId="576230701" sldId="2076138630"/>
            <ac:spMk id="30" creationId="{4003097F-430A-B1CC-60E7-2B7658489DE9}"/>
          </ac:spMkLst>
        </pc:spChg>
        <pc:spChg chg="mod">
          <ac:chgData name="Reuben Bond" userId="7f300e4aafcfe080" providerId="LiveId" clId="{A01A64A0-B183-4AEC-95C8-9F10EE0E51EA}" dt="2022-04-28T07:50:47.270" v="27531" actId="14100"/>
          <ac:spMkLst>
            <pc:docMk/>
            <pc:sldMk cId="576230701" sldId="2076138630"/>
            <ac:spMk id="31" creationId="{A045AFD3-37EF-7EBC-FF2D-DB05A91CEA64}"/>
          </ac:spMkLst>
        </pc:spChg>
        <pc:spChg chg="mod">
          <ac:chgData name="Reuben Bond" userId="7f300e4aafcfe080" providerId="LiveId" clId="{A01A64A0-B183-4AEC-95C8-9F10EE0E51EA}" dt="2022-04-28T07:50:47.270" v="27531" actId="14100"/>
          <ac:spMkLst>
            <pc:docMk/>
            <pc:sldMk cId="576230701" sldId="2076138630"/>
            <ac:spMk id="32" creationId="{B93DB797-E283-F37F-8F4E-88885AEC0CBE}"/>
          </ac:spMkLst>
        </pc:spChg>
        <pc:spChg chg="mod">
          <ac:chgData name="Reuben Bond" userId="7f300e4aafcfe080" providerId="LiveId" clId="{A01A64A0-B183-4AEC-95C8-9F10EE0E51EA}" dt="2022-04-28T07:50:47.270" v="27531" actId="14100"/>
          <ac:spMkLst>
            <pc:docMk/>
            <pc:sldMk cId="576230701" sldId="2076138630"/>
            <ac:spMk id="33" creationId="{4177DB75-EB02-F82F-F16C-2B0D2D3A4360}"/>
          </ac:spMkLst>
        </pc:spChg>
        <pc:spChg chg="mod">
          <ac:chgData name="Reuben Bond" userId="7f300e4aafcfe080" providerId="LiveId" clId="{A01A64A0-B183-4AEC-95C8-9F10EE0E51EA}" dt="2022-04-28T07:50:47.270" v="27531" actId="14100"/>
          <ac:spMkLst>
            <pc:docMk/>
            <pc:sldMk cId="576230701" sldId="2076138630"/>
            <ac:spMk id="34" creationId="{63FFF2E6-3FB5-5B39-B85E-E372F5F69B64}"/>
          </ac:spMkLst>
        </pc:spChg>
        <pc:grpChg chg="add mod">
          <ac:chgData name="Reuben Bond" userId="7f300e4aafcfe080" providerId="LiveId" clId="{A01A64A0-B183-4AEC-95C8-9F10EE0E51EA}" dt="2022-04-28T07:50:47.270" v="27531" actId="14100"/>
          <ac:grpSpMkLst>
            <pc:docMk/>
            <pc:sldMk cId="576230701" sldId="2076138630"/>
            <ac:grpSpMk id="5" creationId="{A26A44A5-68E1-CADA-2FFC-EFECDBB0D114}"/>
          </ac:grpSpMkLst>
        </pc:grpChg>
        <pc:grpChg chg="add mod">
          <ac:chgData name="Reuben Bond" userId="7f300e4aafcfe080" providerId="LiveId" clId="{A01A64A0-B183-4AEC-95C8-9F10EE0E51EA}" dt="2022-04-28T07:50:47.270" v="27531" actId="14100"/>
          <ac:grpSpMkLst>
            <pc:docMk/>
            <pc:sldMk cId="576230701" sldId="2076138630"/>
            <ac:grpSpMk id="8" creationId="{93A410EA-7EF5-A057-3106-654631B46FC3}"/>
          </ac:grpSpMkLst>
        </pc:grpChg>
        <pc:grpChg chg="add mod">
          <ac:chgData name="Reuben Bond" userId="7f300e4aafcfe080" providerId="LiveId" clId="{A01A64A0-B183-4AEC-95C8-9F10EE0E51EA}" dt="2022-04-28T07:50:47.270" v="27531" actId="14100"/>
          <ac:grpSpMkLst>
            <pc:docMk/>
            <pc:sldMk cId="576230701" sldId="2076138630"/>
            <ac:grpSpMk id="12" creationId="{569E483A-FA77-A3A4-0200-C7B079A0B112}"/>
          </ac:grpSpMkLst>
        </pc:grpChg>
        <pc:grpChg chg="mod">
          <ac:chgData name="Reuben Bond" userId="7f300e4aafcfe080" providerId="LiveId" clId="{A01A64A0-B183-4AEC-95C8-9F10EE0E51EA}" dt="2022-04-28T07:50:47.270" v="27531" actId="14100"/>
          <ac:grpSpMkLst>
            <pc:docMk/>
            <pc:sldMk cId="576230701" sldId="2076138630"/>
            <ac:grpSpMk id="13" creationId="{28E4A8C1-E0B0-4EDE-D023-9B6A10952423}"/>
          </ac:grpSpMkLst>
        </pc:grpChg>
        <pc:grpChg chg="add mod">
          <ac:chgData name="Reuben Bond" userId="7f300e4aafcfe080" providerId="LiveId" clId="{A01A64A0-B183-4AEC-95C8-9F10EE0E51EA}" dt="2022-04-28T07:50:47.270" v="27531" actId="14100"/>
          <ac:grpSpMkLst>
            <pc:docMk/>
            <pc:sldMk cId="576230701" sldId="2076138630"/>
            <ac:grpSpMk id="21" creationId="{6EA9957B-E950-96E9-779F-00E31CFDE1C7}"/>
          </ac:grpSpMkLst>
        </pc:grpChg>
        <pc:grpChg chg="mod">
          <ac:chgData name="Reuben Bond" userId="7f300e4aafcfe080" providerId="LiveId" clId="{A01A64A0-B183-4AEC-95C8-9F10EE0E51EA}" dt="2022-04-28T07:50:47.270" v="27531" actId="14100"/>
          <ac:grpSpMkLst>
            <pc:docMk/>
            <pc:sldMk cId="576230701" sldId="2076138630"/>
            <ac:grpSpMk id="22" creationId="{9F1EF69A-7C5D-E6CD-3C78-3738A3C289BD}"/>
          </ac:grpSpMkLst>
        </pc:grpChg>
        <pc:picChg chg="add mod">
          <ac:chgData name="Reuben Bond" userId="7f300e4aafcfe080" providerId="LiveId" clId="{A01A64A0-B183-4AEC-95C8-9F10EE0E51EA}" dt="2022-04-28T07:49:48.793" v="27517" actId="1076"/>
          <ac:picMkLst>
            <pc:docMk/>
            <pc:sldMk cId="576230701" sldId="2076138630"/>
            <ac:picMk id="4" creationId="{155915D7-948F-4CAC-930C-5BE87F96CC51}"/>
          </ac:picMkLst>
        </pc:picChg>
      </pc:sldChg>
      <pc:sldChg chg="delSp modSp add del mod modNotesTx">
        <pc:chgData name="Reuben Bond" userId="7f300e4aafcfe080" providerId="LiveId" clId="{A01A64A0-B183-4AEC-95C8-9F10EE0E51EA}" dt="2022-04-27T20:05:26.794" v="21937" actId="47"/>
        <pc:sldMkLst>
          <pc:docMk/>
          <pc:sldMk cId="3058211056" sldId="2076138631"/>
        </pc:sldMkLst>
        <pc:spChg chg="del">
          <ac:chgData name="Reuben Bond" userId="7f300e4aafcfe080" providerId="LiveId" clId="{A01A64A0-B183-4AEC-95C8-9F10EE0E51EA}" dt="2022-04-25T16:04:43.291" v="15182" actId="478"/>
          <ac:spMkLst>
            <pc:docMk/>
            <pc:sldMk cId="3058211056" sldId="2076138631"/>
            <ac:spMk id="5" creationId="{35012841-7DDA-47F1-BFC9-41208FF94E00}"/>
          </ac:spMkLst>
        </pc:spChg>
        <pc:spChg chg="mod">
          <ac:chgData name="Reuben Bond" userId="7f300e4aafcfe080" providerId="LiveId" clId="{A01A64A0-B183-4AEC-95C8-9F10EE0E51EA}" dt="2022-04-25T17:20:45.077" v="15930" actId="20577"/>
          <ac:spMkLst>
            <pc:docMk/>
            <pc:sldMk cId="3058211056" sldId="2076138631"/>
            <ac:spMk id="6" creationId="{8624F1A7-7548-4FDB-B0DA-7EE99DF9B507}"/>
          </ac:spMkLst>
        </pc:spChg>
      </pc:sldChg>
      <pc:sldChg chg="delSp modSp add del mod modNotesTx">
        <pc:chgData name="Reuben Bond" userId="7f300e4aafcfe080" providerId="LiveId" clId="{A01A64A0-B183-4AEC-95C8-9F10EE0E51EA}" dt="2022-04-27T20:05:26.794" v="21937" actId="47"/>
        <pc:sldMkLst>
          <pc:docMk/>
          <pc:sldMk cId="2175164457" sldId="2076138632"/>
        </pc:sldMkLst>
        <pc:spChg chg="mod">
          <ac:chgData name="Reuben Bond" userId="7f300e4aafcfe080" providerId="LiveId" clId="{A01A64A0-B183-4AEC-95C8-9F10EE0E51EA}" dt="2022-04-25T16:05:59.170" v="15200" actId="14861"/>
          <ac:spMkLst>
            <pc:docMk/>
            <pc:sldMk cId="2175164457" sldId="2076138632"/>
            <ac:spMk id="5" creationId="{35012841-7DDA-47F1-BFC9-41208FF94E00}"/>
          </ac:spMkLst>
        </pc:spChg>
        <pc:spChg chg="del mod">
          <ac:chgData name="Reuben Bond" userId="7f300e4aafcfe080" providerId="LiveId" clId="{A01A64A0-B183-4AEC-95C8-9F10EE0E51EA}" dt="2022-04-25T16:05:12.234" v="15192"/>
          <ac:spMkLst>
            <pc:docMk/>
            <pc:sldMk cId="2175164457" sldId="2076138632"/>
            <ac:spMk id="6" creationId="{8624F1A7-7548-4FDB-B0DA-7EE99DF9B507}"/>
          </ac:spMkLst>
        </pc:spChg>
      </pc:sldChg>
      <pc:sldChg chg="addSp delSp modSp add mod modClrScheme chgLayout modNotesTx">
        <pc:chgData name="Reuben Bond" userId="7f300e4aafcfe080" providerId="LiveId" clId="{A01A64A0-B183-4AEC-95C8-9F10EE0E51EA}" dt="2022-04-28T04:30:12.481" v="25095" actId="20577"/>
        <pc:sldMkLst>
          <pc:docMk/>
          <pc:sldMk cId="3605466065" sldId="2076138633"/>
        </pc:sldMkLst>
        <pc:spChg chg="add mod">
          <ac:chgData name="Reuben Bond" userId="7f300e4aafcfe080" providerId="LiveId" clId="{A01A64A0-B183-4AEC-95C8-9F10EE0E51EA}" dt="2022-04-25T16:09:14.804" v="15255" actId="20577"/>
          <ac:spMkLst>
            <pc:docMk/>
            <pc:sldMk cId="3605466065" sldId="2076138633"/>
            <ac:spMk id="2" creationId="{350933D2-5D15-46FC-83C8-0C5213CD6A45}"/>
          </ac:spMkLst>
        </pc:spChg>
        <pc:spChg chg="add mod">
          <ac:chgData name="Reuben Bond" userId="7f300e4aafcfe080" providerId="LiveId" clId="{A01A64A0-B183-4AEC-95C8-9F10EE0E51EA}" dt="2022-04-25T18:56:07.568" v="18305"/>
          <ac:spMkLst>
            <pc:docMk/>
            <pc:sldMk cId="3605466065" sldId="2076138633"/>
            <ac:spMk id="3" creationId="{28EB6819-805F-4666-BC22-A657367536C0}"/>
          </ac:spMkLst>
        </pc:spChg>
        <pc:grpChg chg="del">
          <ac:chgData name="Reuben Bond" userId="7f300e4aafcfe080" providerId="LiveId" clId="{A01A64A0-B183-4AEC-95C8-9F10EE0E51EA}" dt="2022-04-25T16:08:27.295" v="15204" actId="478"/>
          <ac:grpSpMkLst>
            <pc:docMk/>
            <pc:sldMk cId="3605466065" sldId="2076138633"/>
            <ac:grpSpMk id="30" creationId="{0C8CDE4A-6B46-444F-9BA8-A98EC9E57D0B}"/>
          </ac:grpSpMkLst>
        </pc:grpChg>
      </pc:sldChg>
      <pc:sldChg chg="addSp delSp modSp new mod ord chgLayout modNotesTx">
        <pc:chgData name="Reuben Bond" userId="7f300e4aafcfe080" providerId="LiveId" clId="{A01A64A0-B183-4AEC-95C8-9F10EE0E51EA}" dt="2022-04-25T19:51:04.619" v="20571"/>
        <pc:sldMkLst>
          <pc:docMk/>
          <pc:sldMk cId="1507016902" sldId="2076138634"/>
        </pc:sldMkLst>
        <pc:spChg chg="del">
          <ac:chgData name="Reuben Bond" userId="7f300e4aafcfe080" providerId="LiveId" clId="{A01A64A0-B183-4AEC-95C8-9F10EE0E51EA}" dt="2022-04-25T17:05:13.470" v="15798" actId="478"/>
          <ac:spMkLst>
            <pc:docMk/>
            <pc:sldMk cId="1507016902" sldId="2076138634"/>
            <ac:spMk id="2" creationId="{99D07A10-A997-4080-BD90-7B7821C4A22C}"/>
          </ac:spMkLst>
        </pc:spChg>
        <pc:spChg chg="del">
          <ac:chgData name="Reuben Bond" userId="7f300e4aafcfe080" providerId="LiveId" clId="{A01A64A0-B183-4AEC-95C8-9F10EE0E51EA}" dt="2022-04-25T17:05:11.601" v="15797" actId="478"/>
          <ac:spMkLst>
            <pc:docMk/>
            <pc:sldMk cId="1507016902" sldId="2076138634"/>
            <ac:spMk id="3" creationId="{01CB733E-4F19-4DF5-87CE-E237FE850EE7}"/>
          </ac:spMkLst>
        </pc:spChg>
        <pc:spChg chg="add mod ord">
          <ac:chgData name="Reuben Bond" userId="7f300e4aafcfe080" providerId="LiveId" clId="{A01A64A0-B183-4AEC-95C8-9F10EE0E51EA}" dt="2022-04-25T17:06:13.879" v="15832" actId="20577"/>
          <ac:spMkLst>
            <pc:docMk/>
            <pc:sldMk cId="1507016902" sldId="2076138634"/>
            <ac:spMk id="6" creationId="{982411AE-82A6-4380-8FB1-0B5869A00917}"/>
          </ac:spMkLst>
        </pc:spChg>
        <pc:spChg chg="add del mod ord">
          <ac:chgData name="Reuben Bond" userId="7f300e4aafcfe080" providerId="LiveId" clId="{A01A64A0-B183-4AEC-95C8-9F10EE0E51EA}" dt="2022-04-25T17:06:17.078" v="15833" actId="478"/>
          <ac:spMkLst>
            <pc:docMk/>
            <pc:sldMk cId="1507016902" sldId="2076138634"/>
            <ac:spMk id="7" creationId="{4E106E8E-E779-4232-ACB2-14761D042355}"/>
          </ac:spMkLst>
        </pc:spChg>
        <pc:picChg chg="add mod">
          <ac:chgData name="Reuben Bond" userId="7f300e4aafcfe080" providerId="LiveId" clId="{A01A64A0-B183-4AEC-95C8-9F10EE0E51EA}" dt="2022-04-25T17:30:37.613" v="17047" actId="1076"/>
          <ac:picMkLst>
            <pc:docMk/>
            <pc:sldMk cId="1507016902" sldId="2076138634"/>
            <ac:picMk id="5" creationId="{AEFB031A-35E9-4AE4-B818-A9BDB917271C}"/>
          </ac:picMkLst>
        </pc:picChg>
      </pc:sldChg>
      <pc:sldChg chg="addSp delSp modSp new mod ord modShow">
        <pc:chgData name="Reuben Bond" userId="7f300e4aafcfe080" providerId="LiveId" clId="{A01A64A0-B183-4AEC-95C8-9F10EE0E51EA}" dt="2022-04-25T18:20:58.073" v="17407"/>
        <pc:sldMkLst>
          <pc:docMk/>
          <pc:sldMk cId="3991545643" sldId="2076138635"/>
        </pc:sldMkLst>
        <pc:spChg chg="del">
          <ac:chgData name="Reuben Bond" userId="7f300e4aafcfe080" providerId="LiveId" clId="{A01A64A0-B183-4AEC-95C8-9F10EE0E51EA}" dt="2022-04-25T17:12:54.198" v="15839" actId="478"/>
          <ac:spMkLst>
            <pc:docMk/>
            <pc:sldMk cId="3991545643" sldId="2076138635"/>
            <ac:spMk id="2" creationId="{9906F1B4-81EE-492E-A2BE-A24D8FD82AB5}"/>
          </ac:spMkLst>
        </pc:spChg>
        <pc:spChg chg="del">
          <ac:chgData name="Reuben Bond" userId="7f300e4aafcfe080" providerId="LiveId" clId="{A01A64A0-B183-4AEC-95C8-9F10EE0E51EA}" dt="2022-04-25T17:12:51.227" v="15838" actId="478"/>
          <ac:spMkLst>
            <pc:docMk/>
            <pc:sldMk cId="3991545643" sldId="2076138635"/>
            <ac:spMk id="3" creationId="{C686D7E0-AF12-4289-AA60-58C1F2C26BB2}"/>
          </ac:spMkLst>
        </pc:spChg>
        <pc:picChg chg="add mod">
          <ac:chgData name="Reuben Bond" userId="7f300e4aafcfe080" providerId="LiveId" clId="{A01A64A0-B183-4AEC-95C8-9F10EE0E51EA}" dt="2022-04-25T17:13:21.329" v="15863" actId="1035"/>
          <ac:picMkLst>
            <pc:docMk/>
            <pc:sldMk cId="3991545643" sldId="2076138635"/>
            <ac:picMk id="5" creationId="{1FACC52D-CB65-4941-BE80-1DCBC5F70DA2}"/>
          </ac:picMkLst>
        </pc:picChg>
      </pc:sldChg>
      <pc:sldChg chg="modSp new mod ord">
        <pc:chgData name="Reuben Bond" userId="7f300e4aafcfe080" providerId="LiveId" clId="{A01A64A0-B183-4AEC-95C8-9F10EE0E51EA}" dt="2022-04-28T04:42:06.495" v="25121" actId="20577"/>
        <pc:sldMkLst>
          <pc:docMk/>
          <pc:sldMk cId="1238779398" sldId="2076138636"/>
        </pc:sldMkLst>
        <pc:spChg chg="mod">
          <ac:chgData name="Reuben Bond" userId="7f300e4aafcfe080" providerId="LiveId" clId="{A01A64A0-B183-4AEC-95C8-9F10EE0E51EA}" dt="2022-04-25T19:50:30.518" v="20568" actId="20577"/>
          <ac:spMkLst>
            <pc:docMk/>
            <pc:sldMk cId="1238779398" sldId="2076138636"/>
            <ac:spMk id="2" creationId="{01D7BD00-AAAA-4C22-B903-E3249F302F70}"/>
          </ac:spMkLst>
        </pc:spChg>
        <pc:spChg chg="mod">
          <ac:chgData name="Reuben Bond" userId="7f300e4aafcfe080" providerId="LiveId" clId="{A01A64A0-B183-4AEC-95C8-9F10EE0E51EA}" dt="2022-04-28T04:42:06.495" v="25121" actId="20577"/>
          <ac:spMkLst>
            <pc:docMk/>
            <pc:sldMk cId="1238779398" sldId="2076138636"/>
            <ac:spMk id="3" creationId="{A8B106E8-99E8-4D9D-8965-7849920F0380}"/>
          </ac:spMkLst>
        </pc:spChg>
      </pc:sldChg>
      <pc:sldChg chg="modSp new del mod ord">
        <pc:chgData name="Reuben Bond" userId="7f300e4aafcfe080" providerId="LiveId" clId="{A01A64A0-B183-4AEC-95C8-9F10EE0E51EA}" dt="2022-04-25T18:20:26.495" v="17404" actId="47"/>
        <pc:sldMkLst>
          <pc:docMk/>
          <pc:sldMk cId="3797277934" sldId="2076138636"/>
        </pc:sldMkLst>
        <pc:spChg chg="mod">
          <ac:chgData name="Reuben Bond" userId="7f300e4aafcfe080" providerId="LiveId" clId="{A01A64A0-B183-4AEC-95C8-9F10EE0E51EA}" dt="2022-04-25T17:23:44.771" v="16565" actId="20577"/>
          <ac:spMkLst>
            <pc:docMk/>
            <pc:sldMk cId="3797277934" sldId="2076138636"/>
            <ac:spMk id="2" creationId="{B1368E8B-5B88-44FC-AC73-B5A702232062}"/>
          </ac:spMkLst>
        </pc:spChg>
        <pc:spChg chg="mod">
          <ac:chgData name="Reuben Bond" userId="7f300e4aafcfe080" providerId="LiveId" clId="{A01A64A0-B183-4AEC-95C8-9F10EE0E51EA}" dt="2022-04-25T18:19:56.839" v="17403" actId="20577"/>
          <ac:spMkLst>
            <pc:docMk/>
            <pc:sldMk cId="3797277934" sldId="2076138636"/>
            <ac:spMk id="3" creationId="{89CB7917-678E-44F0-8244-1306BA1C1DDF}"/>
          </ac:spMkLst>
        </pc:spChg>
      </pc:sldChg>
      <pc:sldChg chg="addSp delSp modSp new del mod ord">
        <pc:chgData name="Reuben Bond" userId="7f300e4aafcfe080" providerId="LiveId" clId="{A01A64A0-B183-4AEC-95C8-9F10EE0E51EA}" dt="2022-04-25T18:26:58.061" v="17481" actId="47"/>
        <pc:sldMkLst>
          <pc:docMk/>
          <pc:sldMk cId="2195161614" sldId="2076138637"/>
        </pc:sldMkLst>
        <pc:spChg chg="mod">
          <ac:chgData name="Reuben Bond" userId="7f300e4aafcfe080" providerId="LiveId" clId="{A01A64A0-B183-4AEC-95C8-9F10EE0E51EA}" dt="2022-04-25T17:40:30.371" v="17141" actId="20577"/>
          <ac:spMkLst>
            <pc:docMk/>
            <pc:sldMk cId="2195161614" sldId="2076138637"/>
            <ac:spMk id="2" creationId="{D97D4DFC-1834-4DF5-810F-75993ED247B4}"/>
          </ac:spMkLst>
        </pc:spChg>
        <pc:spChg chg="mod">
          <ac:chgData name="Reuben Bond" userId="7f300e4aafcfe080" providerId="LiveId" clId="{A01A64A0-B183-4AEC-95C8-9F10EE0E51EA}" dt="2022-04-25T17:40:36.393" v="17143" actId="20577"/>
          <ac:spMkLst>
            <pc:docMk/>
            <pc:sldMk cId="2195161614" sldId="2076138637"/>
            <ac:spMk id="3" creationId="{272BA26B-7338-467B-8052-F9569FDA9693}"/>
          </ac:spMkLst>
        </pc:spChg>
        <pc:picChg chg="add del mod">
          <ac:chgData name="Reuben Bond" userId="7f300e4aafcfe080" providerId="LiveId" clId="{A01A64A0-B183-4AEC-95C8-9F10EE0E51EA}" dt="2022-04-25T17:39:47.946" v="17074" actId="478"/>
          <ac:picMkLst>
            <pc:docMk/>
            <pc:sldMk cId="2195161614" sldId="2076138637"/>
            <ac:picMk id="5" creationId="{4F19BDB9-E985-492F-B69F-0F4F16AD6B5E}"/>
          </ac:picMkLst>
        </pc:picChg>
        <pc:picChg chg="add mod">
          <ac:chgData name="Reuben Bond" userId="7f300e4aafcfe080" providerId="LiveId" clId="{A01A64A0-B183-4AEC-95C8-9F10EE0E51EA}" dt="2022-04-25T17:40:27.453" v="17138" actId="1076"/>
          <ac:picMkLst>
            <pc:docMk/>
            <pc:sldMk cId="2195161614" sldId="2076138637"/>
            <ac:picMk id="7" creationId="{65F2099B-B2E6-40C6-B680-AC3DCB268A94}"/>
          </ac:picMkLst>
        </pc:picChg>
      </pc:sldChg>
      <pc:sldChg chg="addSp delSp modSp new mod modNotesTx">
        <pc:chgData name="Reuben Bond" userId="7f300e4aafcfe080" providerId="LiveId" clId="{A01A64A0-B183-4AEC-95C8-9F10EE0E51EA}" dt="2022-04-27T19:59:14.500" v="21746" actId="20577"/>
        <pc:sldMkLst>
          <pc:docMk/>
          <pc:sldMk cId="2628380090" sldId="2076138637"/>
        </pc:sldMkLst>
        <pc:spChg chg="del">
          <ac:chgData name="Reuben Bond" userId="7f300e4aafcfe080" providerId="LiveId" clId="{A01A64A0-B183-4AEC-95C8-9F10EE0E51EA}" dt="2022-04-25T19:38:49.577" v="19008" actId="478"/>
          <ac:spMkLst>
            <pc:docMk/>
            <pc:sldMk cId="2628380090" sldId="2076138637"/>
            <ac:spMk id="2" creationId="{4D18E2C6-D464-4151-81C9-D5B6B7192E82}"/>
          </ac:spMkLst>
        </pc:spChg>
        <pc:spChg chg="del">
          <ac:chgData name="Reuben Bond" userId="7f300e4aafcfe080" providerId="LiveId" clId="{A01A64A0-B183-4AEC-95C8-9F10EE0E51EA}" dt="2022-04-25T19:38:47.136" v="19007" actId="478"/>
          <ac:spMkLst>
            <pc:docMk/>
            <pc:sldMk cId="2628380090" sldId="2076138637"/>
            <ac:spMk id="3" creationId="{4D765A03-A94E-4655-AEFA-A69CB910B7AD}"/>
          </ac:spMkLst>
        </pc:spChg>
        <pc:picChg chg="add mod">
          <ac:chgData name="Reuben Bond" userId="7f300e4aafcfe080" providerId="LiveId" clId="{A01A64A0-B183-4AEC-95C8-9F10EE0E51EA}" dt="2022-04-25T19:39:32.847" v="19059" actId="14100"/>
          <ac:picMkLst>
            <pc:docMk/>
            <pc:sldMk cId="2628380090" sldId="2076138637"/>
            <ac:picMk id="5" creationId="{6F027332-293E-4CC0-B1B2-4F0864021D94}"/>
          </ac:picMkLst>
        </pc:picChg>
        <pc:picChg chg="add mod ord">
          <ac:chgData name="Reuben Bond" userId="7f300e4aafcfe080" providerId="LiveId" clId="{A01A64A0-B183-4AEC-95C8-9F10EE0E51EA}" dt="2022-04-25T19:41:56.365" v="19069" actId="14826"/>
          <ac:picMkLst>
            <pc:docMk/>
            <pc:sldMk cId="2628380090" sldId="2076138637"/>
            <ac:picMk id="6" creationId="{0A567018-A469-4ED6-8D60-0F629FA987E7}"/>
          </ac:picMkLst>
        </pc:picChg>
      </pc:sldChg>
      <pc:sldChg chg="add del setBg">
        <pc:chgData name="Reuben Bond" userId="7f300e4aafcfe080" providerId="LiveId" clId="{A01A64A0-B183-4AEC-95C8-9F10EE0E51EA}" dt="2022-04-27T20:05:11.752" v="21935"/>
        <pc:sldMkLst>
          <pc:docMk/>
          <pc:sldMk cId="893593853" sldId="2076138638"/>
        </pc:sldMkLst>
      </pc:sldChg>
      <pc:sldChg chg="modSp add mod">
        <pc:chgData name="Reuben Bond" userId="7f300e4aafcfe080" providerId="LiveId" clId="{A01A64A0-B183-4AEC-95C8-9F10EE0E51EA}" dt="2022-04-28T08:47:50.660" v="27660" actId="20577"/>
        <pc:sldMkLst>
          <pc:docMk/>
          <pc:sldMk cId="1745184862" sldId="2076138638"/>
        </pc:sldMkLst>
        <pc:spChg chg="mod">
          <ac:chgData name="Reuben Bond" userId="7f300e4aafcfe080" providerId="LiveId" clId="{A01A64A0-B183-4AEC-95C8-9F10EE0E51EA}" dt="2022-04-28T08:47:50.660" v="27660" actId="20577"/>
          <ac:spMkLst>
            <pc:docMk/>
            <pc:sldMk cId="1745184862" sldId="2076138638"/>
            <ac:spMk id="6" creationId="{8624F1A7-7548-4FDB-B0DA-7EE99DF9B507}"/>
          </ac:spMkLst>
        </pc:spChg>
      </pc:sldChg>
      <pc:sldChg chg="add del modNotesTx">
        <pc:chgData name="Reuben Bond" userId="7f300e4aafcfe080" providerId="LiveId" clId="{A01A64A0-B183-4AEC-95C8-9F10EE0E51EA}" dt="2022-04-27T19:43:17.107" v="21671" actId="47"/>
        <pc:sldMkLst>
          <pc:docMk/>
          <pc:sldMk cId="3012429630" sldId="2076138638"/>
        </pc:sldMkLst>
      </pc:sldChg>
      <pc:sldChg chg="add del setBg">
        <pc:chgData name="Reuben Bond" userId="7f300e4aafcfe080" providerId="LiveId" clId="{A01A64A0-B183-4AEC-95C8-9F10EE0E51EA}" dt="2022-04-27T20:05:11.752" v="21935"/>
        <pc:sldMkLst>
          <pc:docMk/>
          <pc:sldMk cId="2084333045" sldId="2076138639"/>
        </pc:sldMkLst>
      </pc:sldChg>
      <pc:sldChg chg="add">
        <pc:chgData name="Reuben Bond" userId="7f300e4aafcfe080" providerId="LiveId" clId="{A01A64A0-B183-4AEC-95C8-9F10EE0E51EA}" dt="2022-04-27T20:05:14.967" v="21936"/>
        <pc:sldMkLst>
          <pc:docMk/>
          <pc:sldMk cId="2208364025" sldId="2076138639"/>
        </pc:sldMkLst>
      </pc:sldChg>
      <pc:sldChg chg="modSp add del mod setBg modAnim modNotesTx">
        <pc:chgData name="Reuben Bond" userId="7f300e4aafcfe080" providerId="LiveId" clId="{A01A64A0-B183-4AEC-95C8-9F10EE0E51EA}" dt="2022-04-28T09:29:14.084" v="27796"/>
        <pc:sldMkLst>
          <pc:docMk/>
          <pc:sldMk cId="1439294328" sldId="2076138640"/>
        </pc:sldMkLst>
        <pc:picChg chg="mod">
          <ac:chgData name="Reuben Bond" userId="7f300e4aafcfe080" providerId="LiveId" clId="{A01A64A0-B183-4AEC-95C8-9F10EE0E51EA}" dt="2022-04-28T07:47:55.237" v="27508" actId="14826"/>
          <ac:picMkLst>
            <pc:docMk/>
            <pc:sldMk cId="1439294328" sldId="2076138640"/>
            <ac:picMk id="33" creationId="{219FBA7B-804F-6339-C47F-237316218D43}"/>
          </ac:picMkLst>
        </pc:picChg>
      </pc:sldChg>
      <pc:sldChg chg="addSp modSp add mod modAnim modNotesTx">
        <pc:chgData name="Reuben Bond" userId="7f300e4aafcfe080" providerId="LiveId" clId="{A01A64A0-B183-4AEC-95C8-9F10EE0E51EA}" dt="2022-04-28T03:14:42.045" v="24489" actId="20577"/>
        <pc:sldMkLst>
          <pc:docMk/>
          <pc:sldMk cId="3480956216" sldId="2076138641"/>
        </pc:sldMkLst>
        <pc:spChg chg="add mod">
          <ac:chgData name="Reuben Bond" userId="7f300e4aafcfe080" providerId="LiveId" clId="{A01A64A0-B183-4AEC-95C8-9F10EE0E51EA}" dt="2022-04-28T03:08:11.103" v="23269" actId="1076"/>
          <ac:spMkLst>
            <pc:docMk/>
            <pc:sldMk cId="3480956216" sldId="2076138641"/>
            <ac:spMk id="2" creationId="{77075F13-B396-7858-12EF-FE3D4FD64A88}"/>
          </ac:spMkLst>
        </pc:spChg>
        <pc:spChg chg="add mod">
          <ac:chgData name="Reuben Bond" userId="7f300e4aafcfe080" providerId="LiveId" clId="{A01A64A0-B183-4AEC-95C8-9F10EE0E51EA}" dt="2022-04-28T03:14:04.078" v="24334" actId="1076"/>
          <ac:spMkLst>
            <pc:docMk/>
            <pc:sldMk cId="3480956216" sldId="2076138641"/>
            <ac:spMk id="21" creationId="{482E6B44-4D6B-8575-A2AD-F705F2360E70}"/>
          </ac:spMkLst>
        </pc:spChg>
        <pc:cxnChg chg="mod">
          <ac:chgData name="Reuben Bond" userId="7f300e4aafcfe080" providerId="LiveId" clId="{A01A64A0-B183-4AEC-95C8-9F10EE0E51EA}" dt="2022-04-28T03:08:02.122" v="23267" actId="692"/>
          <ac:cxnSpMkLst>
            <pc:docMk/>
            <pc:sldMk cId="3480956216" sldId="2076138641"/>
            <ac:cxnSpMk id="25" creationId="{4046E3E0-9813-4B47-870B-D63F8364B707}"/>
          </ac:cxnSpMkLst>
        </pc:cxnChg>
        <pc:cxnChg chg="mod">
          <ac:chgData name="Reuben Bond" userId="7f300e4aafcfe080" providerId="LiveId" clId="{A01A64A0-B183-4AEC-95C8-9F10EE0E51EA}" dt="2022-04-28T03:08:02.122" v="23267" actId="692"/>
          <ac:cxnSpMkLst>
            <pc:docMk/>
            <pc:sldMk cId="3480956216" sldId="2076138641"/>
            <ac:cxnSpMk id="27" creationId="{AB909CA7-35FC-4D09-B454-645DC3FB240F}"/>
          </ac:cxnSpMkLst>
        </pc:cxnChg>
      </pc:sldChg>
      <pc:sldChg chg="addSp delSp modSp new mod modClrScheme chgLayout modNotesTx">
        <pc:chgData name="Reuben Bond" userId="7f300e4aafcfe080" providerId="LiveId" clId="{A01A64A0-B183-4AEC-95C8-9F10EE0E51EA}" dt="2022-04-28T05:13:24.709" v="26632" actId="1076"/>
        <pc:sldMkLst>
          <pc:docMk/>
          <pc:sldMk cId="2368710200" sldId="2076138642"/>
        </pc:sldMkLst>
        <pc:spChg chg="del mod ord">
          <ac:chgData name="Reuben Bond" userId="7f300e4aafcfe080" providerId="LiveId" clId="{A01A64A0-B183-4AEC-95C8-9F10EE0E51EA}" dt="2022-04-28T04:48:34.300" v="25146" actId="700"/>
          <ac:spMkLst>
            <pc:docMk/>
            <pc:sldMk cId="2368710200" sldId="2076138642"/>
            <ac:spMk id="2" creationId="{D806C4A6-9D76-FDBB-4C88-40509784C0AD}"/>
          </ac:spMkLst>
        </pc:spChg>
        <pc:spChg chg="del mod ord">
          <ac:chgData name="Reuben Bond" userId="7f300e4aafcfe080" providerId="LiveId" clId="{A01A64A0-B183-4AEC-95C8-9F10EE0E51EA}" dt="2022-04-28T04:48:34.300" v="25146" actId="700"/>
          <ac:spMkLst>
            <pc:docMk/>
            <pc:sldMk cId="2368710200" sldId="2076138642"/>
            <ac:spMk id="3" creationId="{4DD21FF6-4EB0-9F55-72AF-782D764F7809}"/>
          </ac:spMkLst>
        </pc:spChg>
        <pc:spChg chg="del">
          <ac:chgData name="Reuben Bond" userId="7f300e4aafcfe080" providerId="LiveId" clId="{A01A64A0-B183-4AEC-95C8-9F10EE0E51EA}" dt="2022-04-28T04:48:34.300" v="25146" actId="700"/>
          <ac:spMkLst>
            <pc:docMk/>
            <pc:sldMk cId="2368710200" sldId="2076138642"/>
            <ac:spMk id="4" creationId="{2452891B-12DC-D242-D1FF-8248945B0468}"/>
          </ac:spMkLst>
        </pc:spChg>
        <pc:spChg chg="add mod ord">
          <ac:chgData name="Reuben Bond" userId="7f300e4aafcfe080" providerId="LiveId" clId="{A01A64A0-B183-4AEC-95C8-9F10EE0E51EA}" dt="2022-04-28T04:48:34.300" v="25146" actId="700"/>
          <ac:spMkLst>
            <pc:docMk/>
            <pc:sldMk cId="2368710200" sldId="2076138642"/>
            <ac:spMk id="5" creationId="{6AD048A4-0223-235F-9214-90D5432741CE}"/>
          </ac:spMkLst>
        </pc:spChg>
        <pc:spChg chg="add mod ord">
          <ac:chgData name="Reuben Bond" userId="7f300e4aafcfe080" providerId="LiveId" clId="{A01A64A0-B183-4AEC-95C8-9F10EE0E51EA}" dt="2022-04-28T04:48:34.300" v="25146" actId="700"/>
          <ac:spMkLst>
            <pc:docMk/>
            <pc:sldMk cId="2368710200" sldId="2076138642"/>
            <ac:spMk id="6" creationId="{3FD7C27B-DE63-DC74-2734-4C69D6B70C9A}"/>
          </ac:spMkLst>
        </pc:spChg>
        <pc:spChg chg="add del mod">
          <ac:chgData name="Reuben Bond" userId="7f300e4aafcfe080" providerId="LiveId" clId="{A01A64A0-B183-4AEC-95C8-9F10EE0E51EA}" dt="2022-04-28T05:13:09.833" v="26629" actId="478"/>
          <ac:spMkLst>
            <pc:docMk/>
            <pc:sldMk cId="2368710200" sldId="2076138642"/>
            <ac:spMk id="11" creationId="{B1894E45-4608-B1CA-77DA-0F6925EFE847}"/>
          </ac:spMkLst>
        </pc:spChg>
        <pc:spChg chg="add del mod">
          <ac:chgData name="Reuben Bond" userId="7f300e4aafcfe080" providerId="LiveId" clId="{A01A64A0-B183-4AEC-95C8-9F10EE0E51EA}" dt="2022-04-28T05:13:21.580" v="26631" actId="478"/>
          <ac:spMkLst>
            <pc:docMk/>
            <pc:sldMk cId="2368710200" sldId="2076138642"/>
            <ac:spMk id="12" creationId="{4EE88716-4AE0-B733-302B-A76AD0406EE2}"/>
          </ac:spMkLst>
        </pc:spChg>
        <pc:spChg chg="add mod">
          <ac:chgData name="Reuben Bond" userId="7f300e4aafcfe080" providerId="LiveId" clId="{A01A64A0-B183-4AEC-95C8-9F10EE0E51EA}" dt="2022-04-28T05:13:24.709" v="26632" actId="1076"/>
          <ac:spMkLst>
            <pc:docMk/>
            <pc:sldMk cId="2368710200" sldId="2076138642"/>
            <ac:spMk id="13" creationId="{FE91952E-50F4-658A-6211-37FEEF4AFF2D}"/>
          </ac:spMkLst>
        </pc:spChg>
        <pc:picChg chg="add del mod">
          <ac:chgData name="Reuben Bond" userId="7f300e4aafcfe080" providerId="LiveId" clId="{A01A64A0-B183-4AEC-95C8-9F10EE0E51EA}" dt="2022-04-28T04:49:28.091" v="25152" actId="478"/>
          <ac:picMkLst>
            <pc:docMk/>
            <pc:sldMk cId="2368710200" sldId="2076138642"/>
            <ac:picMk id="8" creationId="{DC693EB8-AC18-5EEB-D62F-FD3E6E6C21E7}"/>
          </ac:picMkLst>
        </pc:picChg>
        <pc:picChg chg="add mod">
          <ac:chgData name="Reuben Bond" userId="7f300e4aafcfe080" providerId="LiveId" clId="{A01A64A0-B183-4AEC-95C8-9F10EE0E51EA}" dt="2022-04-28T05:11:21.728" v="26619" actId="1076"/>
          <ac:picMkLst>
            <pc:docMk/>
            <pc:sldMk cId="2368710200" sldId="2076138642"/>
            <ac:picMk id="10" creationId="{4297A230-C58F-40BA-7D6E-9ACE8C147C0D}"/>
          </ac:picMkLst>
        </pc:picChg>
      </pc:sldChg>
      <pc:sldChg chg="delSp modSp add del mod">
        <pc:chgData name="Reuben Bond" userId="7f300e4aafcfe080" providerId="LiveId" clId="{A01A64A0-B183-4AEC-95C8-9F10EE0E51EA}" dt="2022-04-28T07:51:37.361" v="27604" actId="47"/>
        <pc:sldMkLst>
          <pc:docMk/>
          <pc:sldMk cId="1554479166" sldId="2076138643"/>
        </pc:sldMkLst>
        <pc:spChg chg="mod topLvl">
          <ac:chgData name="Reuben Bond" userId="7f300e4aafcfe080" providerId="LiveId" clId="{A01A64A0-B183-4AEC-95C8-9F10EE0E51EA}" dt="2022-04-28T07:49:21.547" v="27514" actId="1076"/>
          <ac:spMkLst>
            <pc:docMk/>
            <pc:sldMk cId="1554479166" sldId="2076138643"/>
            <ac:spMk id="8" creationId="{3D0440A5-C7E4-490E-8A20-65E37707023B}"/>
          </ac:spMkLst>
        </pc:spChg>
        <pc:spChg chg="del mod topLvl">
          <ac:chgData name="Reuben Bond" userId="7f300e4aafcfe080" providerId="LiveId" clId="{A01A64A0-B183-4AEC-95C8-9F10EE0E51EA}" dt="2022-04-28T07:49:24.748" v="27515" actId="478"/>
          <ac:spMkLst>
            <pc:docMk/>
            <pc:sldMk cId="1554479166" sldId="2076138643"/>
            <ac:spMk id="9" creationId="{6274B900-C166-436B-8E5A-F8E4830A736E}"/>
          </ac:spMkLst>
        </pc:spChg>
        <pc:spChg chg="mod topLvl">
          <ac:chgData name="Reuben Bond" userId="7f300e4aafcfe080" providerId="LiveId" clId="{A01A64A0-B183-4AEC-95C8-9F10EE0E51EA}" dt="2022-04-28T07:49:21.547" v="27514" actId="1076"/>
          <ac:spMkLst>
            <pc:docMk/>
            <pc:sldMk cId="1554479166" sldId="2076138643"/>
            <ac:spMk id="12" creationId="{AD3EB081-548C-40E7-A910-DE055C806B13}"/>
          </ac:spMkLst>
        </pc:spChg>
        <pc:spChg chg="mod topLvl">
          <ac:chgData name="Reuben Bond" userId="7f300e4aafcfe080" providerId="LiveId" clId="{A01A64A0-B183-4AEC-95C8-9F10EE0E51EA}" dt="2022-04-28T07:49:21.547" v="27514" actId="1076"/>
          <ac:spMkLst>
            <pc:docMk/>
            <pc:sldMk cId="1554479166" sldId="2076138643"/>
            <ac:spMk id="13" creationId="{E8496982-7C45-4506-A379-D838E2D94010}"/>
          </ac:spMkLst>
        </pc:spChg>
        <pc:spChg chg="mod topLvl">
          <ac:chgData name="Reuben Bond" userId="7f300e4aafcfe080" providerId="LiveId" clId="{A01A64A0-B183-4AEC-95C8-9F10EE0E51EA}" dt="2022-04-28T07:49:21.547" v="27514" actId="1076"/>
          <ac:spMkLst>
            <pc:docMk/>
            <pc:sldMk cId="1554479166" sldId="2076138643"/>
            <ac:spMk id="14" creationId="{012D85D5-F0EF-41AA-B5CA-CA5A0A5461D2}"/>
          </ac:spMkLst>
        </pc:spChg>
        <pc:spChg chg="mod">
          <ac:chgData name="Reuben Bond" userId="7f300e4aafcfe080" providerId="LiveId" clId="{A01A64A0-B183-4AEC-95C8-9F10EE0E51EA}" dt="2022-04-28T07:49:21.547" v="27514" actId="1076"/>
          <ac:spMkLst>
            <pc:docMk/>
            <pc:sldMk cId="1554479166" sldId="2076138643"/>
            <ac:spMk id="240" creationId="{8F55CA5E-83D4-4FE3-B569-450B85A86A56}"/>
          </ac:spMkLst>
        </pc:spChg>
        <pc:spChg chg="mod">
          <ac:chgData name="Reuben Bond" userId="7f300e4aafcfe080" providerId="LiveId" clId="{A01A64A0-B183-4AEC-95C8-9F10EE0E51EA}" dt="2022-04-28T07:49:21.547" v="27514" actId="1076"/>
          <ac:spMkLst>
            <pc:docMk/>
            <pc:sldMk cId="1554479166" sldId="2076138643"/>
            <ac:spMk id="241" creationId="{7349C735-8CFF-4D0D-95A6-3E6856C93341}"/>
          </ac:spMkLst>
        </pc:spChg>
        <pc:spChg chg="mod">
          <ac:chgData name="Reuben Bond" userId="7f300e4aafcfe080" providerId="LiveId" clId="{A01A64A0-B183-4AEC-95C8-9F10EE0E51EA}" dt="2022-04-28T07:49:21.547" v="27514" actId="1076"/>
          <ac:spMkLst>
            <pc:docMk/>
            <pc:sldMk cId="1554479166" sldId="2076138643"/>
            <ac:spMk id="242" creationId="{A5DD8529-BAB6-41CF-B187-97A71FDE6A70}"/>
          </ac:spMkLst>
        </pc:spChg>
        <pc:spChg chg="mod">
          <ac:chgData name="Reuben Bond" userId="7f300e4aafcfe080" providerId="LiveId" clId="{A01A64A0-B183-4AEC-95C8-9F10EE0E51EA}" dt="2022-04-28T07:49:21.547" v="27514" actId="1076"/>
          <ac:spMkLst>
            <pc:docMk/>
            <pc:sldMk cId="1554479166" sldId="2076138643"/>
            <ac:spMk id="243" creationId="{86B4CB01-B3C4-4706-BD12-9B218F661B9C}"/>
          </ac:spMkLst>
        </pc:spChg>
        <pc:spChg chg="mod">
          <ac:chgData name="Reuben Bond" userId="7f300e4aafcfe080" providerId="LiveId" clId="{A01A64A0-B183-4AEC-95C8-9F10EE0E51EA}" dt="2022-04-28T07:49:21.547" v="27514" actId="1076"/>
          <ac:spMkLst>
            <pc:docMk/>
            <pc:sldMk cId="1554479166" sldId="2076138643"/>
            <ac:spMk id="244" creationId="{10D89AB6-1DC8-4CA2-90FF-7A6747FC411F}"/>
          </ac:spMkLst>
        </pc:spChg>
        <pc:spChg chg="mod">
          <ac:chgData name="Reuben Bond" userId="7f300e4aafcfe080" providerId="LiveId" clId="{A01A64A0-B183-4AEC-95C8-9F10EE0E51EA}" dt="2022-04-28T07:49:21.547" v="27514" actId="1076"/>
          <ac:spMkLst>
            <pc:docMk/>
            <pc:sldMk cId="1554479166" sldId="2076138643"/>
            <ac:spMk id="245" creationId="{6A575F4D-E7D3-4536-934C-BD810250B99D}"/>
          </ac:spMkLst>
        </pc:spChg>
        <pc:spChg chg="mod">
          <ac:chgData name="Reuben Bond" userId="7f300e4aafcfe080" providerId="LiveId" clId="{A01A64A0-B183-4AEC-95C8-9F10EE0E51EA}" dt="2022-04-28T07:49:21.547" v="27514" actId="1076"/>
          <ac:spMkLst>
            <pc:docMk/>
            <pc:sldMk cId="1554479166" sldId="2076138643"/>
            <ac:spMk id="246" creationId="{2208B318-D27E-4F05-A294-40AAF1B5BB1C}"/>
          </ac:spMkLst>
        </pc:spChg>
        <pc:spChg chg="mod">
          <ac:chgData name="Reuben Bond" userId="7f300e4aafcfe080" providerId="LiveId" clId="{A01A64A0-B183-4AEC-95C8-9F10EE0E51EA}" dt="2022-04-28T07:49:21.547" v="27514" actId="1076"/>
          <ac:spMkLst>
            <pc:docMk/>
            <pc:sldMk cId="1554479166" sldId="2076138643"/>
            <ac:spMk id="262" creationId="{7AC1B760-2939-466D-AD97-E59AA2039057}"/>
          </ac:spMkLst>
        </pc:spChg>
        <pc:spChg chg="mod">
          <ac:chgData name="Reuben Bond" userId="7f300e4aafcfe080" providerId="LiveId" clId="{A01A64A0-B183-4AEC-95C8-9F10EE0E51EA}" dt="2022-04-28T07:49:21.547" v="27514" actId="1076"/>
          <ac:spMkLst>
            <pc:docMk/>
            <pc:sldMk cId="1554479166" sldId="2076138643"/>
            <ac:spMk id="263" creationId="{C60CD4AF-25AF-4611-9093-85DF6840A8B4}"/>
          </ac:spMkLst>
        </pc:spChg>
        <pc:spChg chg="mod">
          <ac:chgData name="Reuben Bond" userId="7f300e4aafcfe080" providerId="LiveId" clId="{A01A64A0-B183-4AEC-95C8-9F10EE0E51EA}" dt="2022-04-28T07:49:21.547" v="27514" actId="1076"/>
          <ac:spMkLst>
            <pc:docMk/>
            <pc:sldMk cId="1554479166" sldId="2076138643"/>
            <ac:spMk id="267" creationId="{E9B0FE1E-986D-43FA-98DD-45FF761F1E44}"/>
          </ac:spMkLst>
        </pc:spChg>
        <pc:spChg chg="mod">
          <ac:chgData name="Reuben Bond" userId="7f300e4aafcfe080" providerId="LiveId" clId="{A01A64A0-B183-4AEC-95C8-9F10EE0E51EA}" dt="2022-04-28T07:49:21.547" v="27514" actId="1076"/>
          <ac:spMkLst>
            <pc:docMk/>
            <pc:sldMk cId="1554479166" sldId="2076138643"/>
            <ac:spMk id="268" creationId="{5C9D71FE-A543-45B4-91BC-1DAAAD44635C}"/>
          </ac:spMkLst>
        </pc:spChg>
        <pc:spChg chg="mod">
          <ac:chgData name="Reuben Bond" userId="7f300e4aafcfe080" providerId="LiveId" clId="{A01A64A0-B183-4AEC-95C8-9F10EE0E51EA}" dt="2022-04-28T07:49:21.547" v="27514" actId="1076"/>
          <ac:spMkLst>
            <pc:docMk/>
            <pc:sldMk cId="1554479166" sldId="2076138643"/>
            <ac:spMk id="280" creationId="{1B204E64-322E-4C6C-B565-430D96FD3EA4}"/>
          </ac:spMkLst>
        </pc:spChg>
        <pc:spChg chg="mod">
          <ac:chgData name="Reuben Bond" userId="7f300e4aafcfe080" providerId="LiveId" clId="{A01A64A0-B183-4AEC-95C8-9F10EE0E51EA}" dt="2022-04-28T07:49:21.547" v="27514" actId="1076"/>
          <ac:spMkLst>
            <pc:docMk/>
            <pc:sldMk cId="1554479166" sldId="2076138643"/>
            <ac:spMk id="281" creationId="{FE69395A-2A1A-4F8E-B906-66BF3DB4FF18}"/>
          </ac:spMkLst>
        </pc:spChg>
        <pc:spChg chg="mod">
          <ac:chgData name="Reuben Bond" userId="7f300e4aafcfe080" providerId="LiveId" clId="{A01A64A0-B183-4AEC-95C8-9F10EE0E51EA}" dt="2022-04-28T07:49:21.547" v="27514" actId="1076"/>
          <ac:spMkLst>
            <pc:docMk/>
            <pc:sldMk cId="1554479166" sldId="2076138643"/>
            <ac:spMk id="282" creationId="{B58121B0-C390-4CB2-96B5-325CA8A89337}"/>
          </ac:spMkLst>
        </pc:spChg>
        <pc:spChg chg="mod">
          <ac:chgData name="Reuben Bond" userId="7f300e4aafcfe080" providerId="LiveId" clId="{A01A64A0-B183-4AEC-95C8-9F10EE0E51EA}" dt="2022-04-28T07:49:21.547" v="27514" actId="1076"/>
          <ac:spMkLst>
            <pc:docMk/>
            <pc:sldMk cId="1554479166" sldId="2076138643"/>
            <ac:spMk id="283" creationId="{F4A01A81-D70B-412D-9F27-C7F8B2373A19}"/>
          </ac:spMkLst>
        </pc:spChg>
        <pc:spChg chg="mod">
          <ac:chgData name="Reuben Bond" userId="7f300e4aafcfe080" providerId="LiveId" clId="{A01A64A0-B183-4AEC-95C8-9F10EE0E51EA}" dt="2022-04-28T07:49:21.547" v="27514" actId="1076"/>
          <ac:spMkLst>
            <pc:docMk/>
            <pc:sldMk cId="1554479166" sldId="2076138643"/>
            <ac:spMk id="284" creationId="{0F5DDD7F-3CBD-4880-B7A3-2920394B6A61}"/>
          </ac:spMkLst>
        </pc:spChg>
        <pc:spChg chg="mod">
          <ac:chgData name="Reuben Bond" userId="7f300e4aafcfe080" providerId="LiveId" clId="{A01A64A0-B183-4AEC-95C8-9F10EE0E51EA}" dt="2022-04-28T07:49:21.547" v="27514" actId="1076"/>
          <ac:spMkLst>
            <pc:docMk/>
            <pc:sldMk cId="1554479166" sldId="2076138643"/>
            <ac:spMk id="285" creationId="{C71E2D9F-0D3B-4AC6-9147-4CF0D868723E}"/>
          </ac:spMkLst>
        </pc:spChg>
        <pc:spChg chg="mod">
          <ac:chgData name="Reuben Bond" userId="7f300e4aafcfe080" providerId="LiveId" clId="{A01A64A0-B183-4AEC-95C8-9F10EE0E51EA}" dt="2022-04-28T07:49:21.547" v="27514" actId="1076"/>
          <ac:spMkLst>
            <pc:docMk/>
            <pc:sldMk cId="1554479166" sldId="2076138643"/>
            <ac:spMk id="286" creationId="{0D814AB4-F8BB-432D-8C02-284E76449A99}"/>
          </ac:spMkLst>
        </pc:spChg>
        <pc:spChg chg="mod">
          <ac:chgData name="Reuben Bond" userId="7f300e4aafcfe080" providerId="LiveId" clId="{A01A64A0-B183-4AEC-95C8-9F10EE0E51EA}" dt="2022-04-28T07:49:21.547" v="27514" actId="1076"/>
          <ac:spMkLst>
            <pc:docMk/>
            <pc:sldMk cId="1554479166" sldId="2076138643"/>
            <ac:spMk id="287" creationId="{D52941DE-5C27-43DB-961D-9EF29C935BAB}"/>
          </ac:spMkLst>
        </pc:spChg>
        <pc:spChg chg="mod">
          <ac:chgData name="Reuben Bond" userId="7f300e4aafcfe080" providerId="LiveId" clId="{A01A64A0-B183-4AEC-95C8-9F10EE0E51EA}" dt="2022-04-28T07:49:21.547" v="27514" actId="1076"/>
          <ac:spMkLst>
            <pc:docMk/>
            <pc:sldMk cId="1554479166" sldId="2076138643"/>
            <ac:spMk id="288" creationId="{6BF0E7FB-EA0A-432C-9D32-B1654D4DB746}"/>
          </ac:spMkLst>
        </pc:spChg>
        <pc:spChg chg="mod">
          <ac:chgData name="Reuben Bond" userId="7f300e4aafcfe080" providerId="LiveId" clId="{A01A64A0-B183-4AEC-95C8-9F10EE0E51EA}" dt="2022-04-28T07:49:21.547" v="27514" actId="1076"/>
          <ac:spMkLst>
            <pc:docMk/>
            <pc:sldMk cId="1554479166" sldId="2076138643"/>
            <ac:spMk id="289" creationId="{052BE8FE-E770-4ABB-A46A-C150B5613468}"/>
          </ac:spMkLst>
        </pc:spChg>
        <pc:spChg chg="mod">
          <ac:chgData name="Reuben Bond" userId="7f300e4aafcfe080" providerId="LiveId" clId="{A01A64A0-B183-4AEC-95C8-9F10EE0E51EA}" dt="2022-04-28T07:49:21.547" v="27514" actId="1076"/>
          <ac:spMkLst>
            <pc:docMk/>
            <pc:sldMk cId="1554479166" sldId="2076138643"/>
            <ac:spMk id="290" creationId="{3E8C538D-284C-47A0-8539-4547E9582EF7}"/>
          </ac:spMkLst>
        </pc:spChg>
        <pc:spChg chg="mod">
          <ac:chgData name="Reuben Bond" userId="7f300e4aafcfe080" providerId="LiveId" clId="{A01A64A0-B183-4AEC-95C8-9F10EE0E51EA}" dt="2022-04-28T07:49:21.547" v="27514" actId="1076"/>
          <ac:spMkLst>
            <pc:docMk/>
            <pc:sldMk cId="1554479166" sldId="2076138643"/>
            <ac:spMk id="291" creationId="{0A1A903D-C116-46F1-ADEF-E2A5F8422DB2}"/>
          </ac:spMkLst>
        </pc:spChg>
        <pc:spChg chg="mod topLvl">
          <ac:chgData name="Reuben Bond" userId="7f300e4aafcfe080" providerId="LiveId" clId="{A01A64A0-B183-4AEC-95C8-9F10EE0E51EA}" dt="2022-04-28T07:49:21.547" v="27514" actId="1076"/>
          <ac:spMkLst>
            <pc:docMk/>
            <pc:sldMk cId="1554479166" sldId="2076138643"/>
            <ac:spMk id="293" creationId="{532A95E3-BA65-447F-9D6F-0FA035D03ACF}"/>
          </ac:spMkLst>
        </pc:spChg>
        <pc:spChg chg="mod">
          <ac:chgData name="Reuben Bond" userId="7f300e4aafcfe080" providerId="LiveId" clId="{A01A64A0-B183-4AEC-95C8-9F10EE0E51EA}" dt="2022-04-28T07:49:21.547" v="27514" actId="1076"/>
          <ac:spMkLst>
            <pc:docMk/>
            <pc:sldMk cId="1554479166" sldId="2076138643"/>
            <ac:spMk id="298" creationId="{83F1A9FC-BDCC-4644-B406-E8BC98FB2D2C}"/>
          </ac:spMkLst>
        </pc:spChg>
        <pc:spChg chg="mod">
          <ac:chgData name="Reuben Bond" userId="7f300e4aafcfe080" providerId="LiveId" clId="{A01A64A0-B183-4AEC-95C8-9F10EE0E51EA}" dt="2022-04-28T07:49:21.547" v="27514" actId="1076"/>
          <ac:spMkLst>
            <pc:docMk/>
            <pc:sldMk cId="1554479166" sldId="2076138643"/>
            <ac:spMk id="299" creationId="{D29860D4-2FF7-4A94-A722-9CB0030D42EE}"/>
          </ac:spMkLst>
        </pc:spChg>
        <pc:spChg chg="mod">
          <ac:chgData name="Reuben Bond" userId="7f300e4aafcfe080" providerId="LiveId" clId="{A01A64A0-B183-4AEC-95C8-9F10EE0E51EA}" dt="2022-04-28T07:49:21.547" v="27514" actId="1076"/>
          <ac:spMkLst>
            <pc:docMk/>
            <pc:sldMk cId="1554479166" sldId="2076138643"/>
            <ac:spMk id="300" creationId="{D5FF656B-FD0B-455F-838D-024228DD2987}"/>
          </ac:spMkLst>
        </pc:spChg>
        <pc:spChg chg="mod">
          <ac:chgData name="Reuben Bond" userId="7f300e4aafcfe080" providerId="LiveId" clId="{A01A64A0-B183-4AEC-95C8-9F10EE0E51EA}" dt="2022-04-28T07:49:21.547" v="27514" actId="1076"/>
          <ac:spMkLst>
            <pc:docMk/>
            <pc:sldMk cId="1554479166" sldId="2076138643"/>
            <ac:spMk id="301" creationId="{AC4F50CA-5EA9-492F-8C41-76F79FD25D46}"/>
          </ac:spMkLst>
        </pc:spChg>
        <pc:spChg chg="mod">
          <ac:chgData name="Reuben Bond" userId="7f300e4aafcfe080" providerId="LiveId" clId="{A01A64A0-B183-4AEC-95C8-9F10EE0E51EA}" dt="2022-04-28T07:49:21.547" v="27514" actId="1076"/>
          <ac:spMkLst>
            <pc:docMk/>
            <pc:sldMk cId="1554479166" sldId="2076138643"/>
            <ac:spMk id="302" creationId="{C9CFE446-71AC-4D5A-BB67-07393D1762C5}"/>
          </ac:spMkLst>
        </pc:spChg>
        <pc:spChg chg="mod">
          <ac:chgData name="Reuben Bond" userId="7f300e4aafcfe080" providerId="LiveId" clId="{A01A64A0-B183-4AEC-95C8-9F10EE0E51EA}" dt="2022-04-28T07:49:21.547" v="27514" actId="1076"/>
          <ac:spMkLst>
            <pc:docMk/>
            <pc:sldMk cId="1554479166" sldId="2076138643"/>
            <ac:spMk id="303" creationId="{DD44D56C-6B86-4D1B-8FE7-FAD274578F0C}"/>
          </ac:spMkLst>
        </pc:spChg>
        <pc:spChg chg="mod">
          <ac:chgData name="Reuben Bond" userId="7f300e4aafcfe080" providerId="LiveId" clId="{A01A64A0-B183-4AEC-95C8-9F10EE0E51EA}" dt="2022-04-28T07:49:21.547" v="27514" actId="1076"/>
          <ac:spMkLst>
            <pc:docMk/>
            <pc:sldMk cId="1554479166" sldId="2076138643"/>
            <ac:spMk id="304" creationId="{7617226C-9FE6-4104-A7FF-4E9CCDD58560}"/>
          </ac:spMkLst>
        </pc:spChg>
        <pc:spChg chg="mod">
          <ac:chgData name="Reuben Bond" userId="7f300e4aafcfe080" providerId="LiveId" clId="{A01A64A0-B183-4AEC-95C8-9F10EE0E51EA}" dt="2022-04-28T07:49:21.547" v="27514" actId="1076"/>
          <ac:spMkLst>
            <pc:docMk/>
            <pc:sldMk cId="1554479166" sldId="2076138643"/>
            <ac:spMk id="307" creationId="{06CED3FC-CD11-4ACC-A960-9F80BC6BB0CC}"/>
          </ac:spMkLst>
        </pc:spChg>
        <pc:spChg chg="mod">
          <ac:chgData name="Reuben Bond" userId="7f300e4aafcfe080" providerId="LiveId" clId="{A01A64A0-B183-4AEC-95C8-9F10EE0E51EA}" dt="2022-04-28T07:49:21.547" v="27514" actId="1076"/>
          <ac:spMkLst>
            <pc:docMk/>
            <pc:sldMk cId="1554479166" sldId="2076138643"/>
            <ac:spMk id="308" creationId="{8198C7FD-4EEC-4132-A295-B78B40F7F133}"/>
          </ac:spMkLst>
        </pc:spChg>
        <pc:spChg chg="mod">
          <ac:chgData name="Reuben Bond" userId="7f300e4aafcfe080" providerId="LiveId" clId="{A01A64A0-B183-4AEC-95C8-9F10EE0E51EA}" dt="2022-04-28T07:49:21.547" v="27514" actId="1076"/>
          <ac:spMkLst>
            <pc:docMk/>
            <pc:sldMk cId="1554479166" sldId="2076138643"/>
            <ac:spMk id="309" creationId="{890C84B5-66D3-4BF3-85B3-AEF1F784685A}"/>
          </ac:spMkLst>
        </pc:spChg>
        <pc:spChg chg="mod">
          <ac:chgData name="Reuben Bond" userId="7f300e4aafcfe080" providerId="LiveId" clId="{A01A64A0-B183-4AEC-95C8-9F10EE0E51EA}" dt="2022-04-28T07:49:21.547" v="27514" actId="1076"/>
          <ac:spMkLst>
            <pc:docMk/>
            <pc:sldMk cId="1554479166" sldId="2076138643"/>
            <ac:spMk id="310" creationId="{BFFFC12E-010F-440B-9F23-18677615F464}"/>
          </ac:spMkLst>
        </pc:spChg>
        <pc:spChg chg="mod">
          <ac:chgData name="Reuben Bond" userId="7f300e4aafcfe080" providerId="LiveId" clId="{A01A64A0-B183-4AEC-95C8-9F10EE0E51EA}" dt="2022-04-28T07:49:21.547" v="27514" actId="1076"/>
          <ac:spMkLst>
            <pc:docMk/>
            <pc:sldMk cId="1554479166" sldId="2076138643"/>
            <ac:spMk id="311" creationId="{CCF22D2A-01F5-4D85-8B83-930DF529DA79}"/>
          </ac:spMkLst>
        </pc:spChg>
        <pc:spChg chg="mod">
          <ac:chgData name="Reuben Bond" userId="7f300e4aafcfe080" providerId="LiveId" clId="{A01A64A0-B183-4AEC-95C8-9F10EE0E51EA}" dt="2022-04-28T07:49:21.547" v="27514" actId="1076"/>
          <ac:spMkLst>
            <pc:docMk/>
            <pc:sldMk cId="1554479166" sldId="2076138643"/>
            <ac:spMk id="312" creationId="{0181EF07-D6D0-437A-88D0-D754955F0BDC}"/>
          </ac:spMkLst>
        </pc:spChg>
        <pc:spChg chg="mod">
          <ac:chgData name="Reuben Bond" userId="7f300e4aafcfe080" providerId="LiveId" clId="{A01A64A0-B183-4AEC-95C8-9F10EE0E51EA}" dt="2022-04-28T07:49:21.547" v="27514" actId="1076"/>
          <ac:spMkLst>
            <pc:docMk/>
            <pc:sldMk cId="1554479166" sldId="2076138643"/>
            <ac:spMk id="313" creationId="{E53ABF7A-8D7A-4EE3-A915-CFA229F1FE1A}"/>
          </ac:spMkLst>
        </pc:spChg>
        <pc:spChg chg="mod">
          <ac:chgData name="Reuben Bond" userId="7f300e4aafcfe080" providerId="LiveId" clId="{A01A64A0-B183-4AEC-95C8-9F10EE0E51EA}" dt="2022-04-28T07:49:21.547" v="27514" actId="1076"/>
          <ac:spMkLst>
            <pc:docMk/>
            <pc:sldMk cId="1554479166" sldId="2076138643"/>
            <ac:spMk id="315" creationId="{A44CB8E8-3DBF-49DE-A3D6-DE3D14C5DC96}"/>
          </ac:spMkLst>
        </pc:spChg>
        <pc:spChg chg="mod">
          <ac:chgData name="Reuben Bond" userId="7f300e4aafcfe080" providerId="LiveId" clId="{A01A64A0-B183-4AEC-95C8-9F10EE0E51EA}" dt="2022-04-28T07:49:21.547" v="27514" actId="1076"/>
          <ac:spMkLst>
            <pc:docMk/>
            <pc:sldMk cId="1554479166" sldId="2076138643"/>
            <ac:spMk id="316" creationId="{24C04337-D1BD-447D-988E-0E631C6955E7}"/>
          </ac:spMkLst>
        </pc:spChg>
        <pc:spChg chg="mod">
          <ac:chgData name="Reuben Bond" userId="7f300e4aafcfe080" providerId="LiveId" clId="{A01A64A0-B183-4AEC-95C8-9F10EE0E51EA}" dt="2022-04-28T07:49:21.547" v="27514" actId="1076"/>
          <ac:spMkLst>
            <pc:docMk/>
            <pc:sldMk cId="1554479166" sldId="2076138643"/>
            <ac:spMk id="318" creationId="{AD596DCC-2036-4B90-B5F6-570667237FFA}"/>
          </ac:spMkLst>
        </pc:spChg>
        <pc:spChg chg="mod">
          <ac:chgData name="Reuben Bond" userId="7f300e4aafcfe080" providerId="LiveId" clId="{A01A64A0-B183-4AEC-95C8-9F10EE0E51EA}" dt="2022-04-28T07:49:21.547" v="27514" actId="1076"/>
          <ac:spMkLst>
            <pc:docMk/>
            <pc:sldMk cId="1554479166" sldId="2076138643"/>
            <ac:spMk id="319" creationId="{81092485-9CD5-4D53-A462-22311408E9AB}"/>
          </ac:spMkLst>
        </pc:spChg>
        <pc:spChg chg="mod">
          <ac:chgData name="Reuben Bond" userId="7f300e4aafcfe080" providerId="LiveId" clId="{A01A64A0-B183-4AEC-95C8-9F10EE0E51EA}" dt="2022-04-28T07:49:21.547" v="27514" actId="1076"/>
          <ac:spMkLst>
            <pc:docMk/>
            <pc:sldMk cId="1554479166" sldId="2076138643"/>
            <ac:spMk id="321" creationId="{D7D80FDE-CE2A-45CA-B2D6-D77CD16634A6}"/>
          </ac:spMkLst>
        </pc:spChg>
        <pc:spChg chg="mod">
          <ac:chgData name="Reuben Bond" userId="7f300e4aafcfe080" providerId="LiveId" clId="{A01A64A0-B183-4AEC-95C8-9F10EE0E51EA}" dt="2022-04-28T07:49:21.547" v="27514" actId="1076"/>
          <ac:spMkLst>
            <pc:docMk/>
            <pc:sldMk cId="1554479166" sldId="2076138643"/>
            <ac:spMk id="322" creationId="{F00FDD25-63A3-4134-BC13-6E29EF20C668}"/>
          </ac:spMkLst>
        </pc:spChg>
        <pc:spChg chg="mod">
          <ac:chgData name="Reuben Bond" userId="7f300e4aafcfe080" providerId="LiveId" clId="{A01A64A0-B183-4AEC-95C8-9F10EE0E51EA}" dt="2022-04-28T07:49:21.547" v="27514" actId="1076"/>
          <ac:spMkLst>
            <pc:docMk/>
            <pc:sldMk cId="1554479166" sldId="2076138643"/>
            <ac:spMk id="324" creationId="{160D355A-AB20-4415-8A58-9B9A62D8DB30}"/>
          </ac:spMkLst>
        </pc:spChg>
        <pc:spChg chg="mod">
          <ac:chgData name="Reuben Bond" userId="7f300e4aafcfe080" providerId="LiveId" clId="{A01A64A0-B183-4AEC-95C8-9F10EE0E51EA}" dt="2022-04-28T07:49:21.547" v="27514" actId="1076"/>
          <ac:spMkLst>
            <pc:docMk/>
            <pc:sldMk cId="1554479166" sldId="2076138643"/>
            <ac:spMk id="325" creationId="{6A1FB0CC-0CBB-40D8-B13C-926CBC11D731}"/>
          </ac:spMkLst>
        </pc:spChg>
        <pc:spChg chg="mod">
          <ac:chgData name="Reuben Bond" userId="7f300e4aafcfe080" providerId="LiveId" clId="{A01A64A0-B183-4AEC-95C8-9F10EE0E51EA}" dt="2022-04-28T07:49:21.547" v="27514" actId="1076"/>
          <ac:spMkLst>
            <pc:docMk/>
            <pc:sldMk cId="1554479166" sldId="2076138643"/>
            <ac:spMk id="327" creationId="{ADEFD932-79C6-407A-934B-107917D0AA7B}"/>
          </ac:spMkLst>
        </pc:spChg>
        <pc:spChg chg="mod">
          <ac:chgData name="Reuben Bond" userId="7f300e4aafcfe080" providerId="LiveId" clId="{A01A64A0-B183-4AEC-95C8-9F10EE0E51EA}" dt="2022-04-28T07:49:21.547" v="27514" actId="1076"/>
          <ac:spMkLst>
            <pc:docMk/>
            <pc:sldMk cId="1554479166" sldId="2076138643"/>
            <ac:spMk id="328" creationId="{E58A68A3-9FA6-4290-B423-00B7AF66A5FA}"/>
          </ac:spMkLst>
        </pc:spChg>
        <pc:spChg chg="mod">
          <ac:chgData name="Reuben Bond" userId="7f300e4aafcfe080" providerId="LiveId" clId="{A01A64A0-B183-4AEC-95C8-9F10EE0E51EA}" dt="2022-04-28T07:49:21.547" v="27514" actId="1076"/>
          <ac:spMkLst>
            <pc:docMk/>
            <pc:sldMk cId="1554479166" sldId="2076138643"/>
            <ac:spMk id="330" creationId="{10D62EDE-1F02-41A2-B9B2-CD262AE2F29F}"/>
          </ac:spMkLst>
        </pc:spChg>
        <pc:spChg chg="mod">
          <ac:chgData name="Reuben Bond" userId="7f300e4aafcfe080" providerId="LiveId" clId="{A01A64A0-B183-4AEC-95C8-9F10EE0E51EA}" dt="2022-04-28T07:49:21.547" v="27514" actId="1076"/>
          <ac:spMkLst>
            <pc:docMk/>
            <pc:sldMk cId="1554479166" sldId="2076138643"/>
            <ac:spMk id="331" creationId="{8A51117B-8E46-4954-A1A8-54F50D957776}"/>
          </ac:spMkLst>
        </pc:spChg>
        <pc:spChg chg="mod">
          <ac:chgData name="Reuben Bond" userId="7f300e4aafcfe080" providerId="LiveId" clId="{A01A64A0-B183-4AEC-95C8-9F10EE0E51EA}" dt="2022-04-28T07:49:21.547" v="27514" actId="1076"/>
          <ac:spMkLst>
            <pc:docMk/>
            <pc:sldMk cId="1554479166" sldId="2076138643"/>
            <ac:spMk id="333" creationId="{CF47162B-5026-411D-86CA-C3ECFD48FBE2}"/>
          </ac:spMkLst>
        </pc:spChg>
        <pc:spChg chg="mod">
          <ac:chgData name="Reuben Bond" userId="7f300e4aafcfe080" providerId="LiveId" clId="{A01A64A0-B183-4AEC-95C8-9F10EE0E51EA}" dt="2022-04-28T07:49:21.547" v="27514" actId="1076"/>
          <ac:spMkLst>
            <pc:docMk/>
            <pc:sldMk cId="1554479166" sldId="2076138643"/>
            <ac:spMk id="334" creationId="{03191542-AE85-4421-B646-6339E8ADFD59}"/>
          </ac:spMkLst>
        </pc:spChg>
        <pc:spChg chg="mod topLvl">
          <ac:chgData name="Reuben Bond" userId="7f300e4aafcfe080" providerId="LiveId" clId="{A01A64A0-B183-4AEC-95C8-9F10EE0E51EA}" dt="2022-04-28T07:49:21.547" v="27514" actId="1076"/>
          <ac:spMkLst>
            <pc:docMk/>
            <pc:sldMk cId="1554479166" sldId="2076138643"/>
            <ac:spMk id="335" creationId="{6646B510-240A-40FE-8207-50D56C3742A9}"/>
          </ac:spMkLst>
        </pc:spChg>
        <pc:spChg chg="mod topLvl">
          <ac:chgData name="Reuben Bond" userId="7f300e4aafcfe080" providerId="LiveId" clId="{A01A64A0-B183-4AEC-95C8-9F10EE0E51EA}" dt="2022-04-28T07:49:21.547" v="27514" actId="1076"/>
          <ac:spMkLst>
            <pc:docMk/>
            <pc:sldMk cId="1554479166" sldId="2076138643"/>
            <ac:spMk id="336" creationId="{76D12951-F942-425F-A5BB-E87D188FA814}"/>
          </ac:spMkLst>
        </pc:spChg>
        <pc:spChg chg="mod topLvl">
          <ac:chgData name="Reuben Bond" userId="7f300e4aafcfe080" providerId="LiveId" clId="{A01A64A0-B183-4AEC-95C8-9F10EE0E51EA}" dt="2022-04-28T07:49:21.547" v="27514" actId="1076"/>
          <ac:spMkLst>
            <pc:docMk/>
            <pc:sldMk cId="1554479166" sldId="2076138643"/>
            <ac:spMk id="337" creationId="{4F7D9A84-44F0-4F6C-8199-74275AD7FC02}"/>
          </ac:spMkLst>
        </pc:spChg>
        <pc:spChg chg="mod topLvl">
          <ac:chgData name="Reuben Bond" userId="7f300e4aafcfe080" providerId="LiveId" clId="{A01A64A0-B183-4AEC-95C8-9F10EE0E51EA}" dt="2022-04-28T07:49:21.547" v="27514" actId="1076"/>
          <ac:spMkLst>
            <pc:docMk/>
            <pc:sldMk cId="1554479166" sldId="2076138643"/>
            <ac:spMk id="338" creationId="{DE52D3C4-7C41-4FB1-9A76-AC252E0D0388}"/>
          </ac:spMkLst>
        </pc:spChg>
        <pc:spChg chg="mod topLvl">
          <ac:chgData name="Reuben Bond" userId="7f300e4aafcfe080" providerId="LiveId" clId="{A01A64A0-B183-4AEC-95C8-9F10EE0E51EA}" dt="2022-04-28T07:49:21.547" v="27514" actId="1076"/>
          <ac:spMkLst>
            <pc:docMk/>
            <pc:sldMk cId="1554479166" sldId="2076138643"/>
            <ac:spMk id="339" creationId="{AA5C0001-D25F-476D-8EAF-0A574DE01199}"/>
          </ac:spMkLst>
        </pc:spChg>
        <pc:spChg chg="mod">
          <ac:chgData name="Reuben Bond" userId="7f300e4aafcfe080" providerId="LiveId" clId="{A01A64A0-B183-4AEC-95C8-9F10EE0E51EA}" dt="2022-04-28T07:49:21.547" v="27514" actId="1076"/>
          <ac:spMkLst>
            <pc:docMk/>
            <pc:sldMk cId="1554479166" sldId="2076138643"/>
            <ac:spMk id="342" creationId="{9072A560-9FD9-4087-9F87-389F916F0E59}"/>
          </ac:spMkLst>
        </pc:spChg>
        <pc:spChg chg="mod">
          <ac:chgData name="Reuben Bond" userId="7f300e4aafcfe080" providerId="LiveId" clId="{A01A64A0-B183-4AEC-95C8-9F10EE0E51EA}" dt="2022-04-28T07:49:21.547" v="27514" actId="1076"/>
          <ac:spMkLst>
            <pc:docMk/>
            <pc:sldMk cId="1554479166" sldId="2076138643"/>
            <ac:spMk id="343" creationId="{348D2FC7-5B32-45E0-9A2E-592F4B82561D}"/>
          </ac:spMkLst>
        </pc:spChg>
        <pc:spChg chg="mod">
          <ac:chgData name="Reuben Bond" userId="7f300e4aafcfe080" providerId="LiveId" clId="{A01A64A0-B183-4AEC-95C8-9F10EE0E51EA}" dt="2022-04-28T07:49:21.547" v="27514" actId="1076"/>
          <ac:spMkLst>
            <pc:docMk/>
            <pc:sldMk cId="1554479166" sldId="2076138643"/>
            <ac:spMk id="344" creationId="{C85C2B8B-3B89-493B-A72D-DDB91A3F627B}"/>
          </ac:spMkLst>
        </pc:spChg>
        <pc:spChg chg="mod">
          <ac:chgData name="Reuben Bond" userId="7f300e4aafcfe080" providerId="LiveId" clId="{A01A64A0-B183-4AEC-95C8-9F10EE0E51EA}" dt="2022-04-28T07:49:21.547" v="27514" actId="1076"/>
          <ac:spMkLst>
            <pc:docMk/>
            <pc:sldMk cId="1554479166" sldId="2076138643"/>
            <ac:spMk id="345" creationId="{AC137D3D-B911-4286-AA08-F6C6B7CEBEC6}"/>
          </ac:spMkLst>
        </pc:spChg>
        <pc:spChg chg="mod">
          <ac:chgData name="Reuben Bond" userId="7f300e4aafcfe080" providerId="LiveId" clId="{A01A64A0-B183-4AEC-95C8-9F10EE0E51EA}" dt="2022-04-28T07:49:21.547" v="27514" actId="1076"/>
          <ac:spMkLst>
            <pc:docMk/>
            <pc:sldMk cId="1554479166" sldId="2076138643"/>
            <ac:spMk id="346" creationId="{4B9B8AE9-CEC9-44A0-87A3-4B6DFDCF74BF}"/>
          </ac:spMkLst>
        </pc:spChg>
        <pc:spChg chg="mod">
          <ac:chgData name="Reuben Bond" userId="7f300e4aafcfe080" providerId="LiveId" clId="{A01A64A0-B183-4AEC-95C8-9F10EE0E51EA}" dt="2022-04-28T07:49:21.547" v="27514" actId="1076"/>
          <ac:spMkLst>
            <pc:docMk/>
            <pc:sldMk cId="1554479166" sldId="2076138643"/>
            <ac:spMk id="347" creationId="{10885AD9-8B36-4C8D-8CB1-F6C930F6C017}"/>
          </ac:spMkLst>
        </pc:spChg>
        <pc:spChg chg="mod">
          <ac:chgData name="Reuben Bond" userId="7f300e4aafcfe080" providerId="LiveId" clId="{A01A64A0-B183-4AEC-95C8-9F10EE0E51EA}" dt="2022-04-28T07:49:21.547" v="27514" actId="1076"/>
          <ac:spMkLst>
            <pc:docMk/>
            <pc:sldMk cId="1554479166" sldId="2076138643"/>
            <ac:spMk id="348" creationId="{C8FAF53D-9F5A-497D-BC60-55FCA4DE46D4}"/>
          </ac:spMkLst>
        </pc:spChg>
        <pc:spChg chg="mod">
          <ac:chgData name="Reuben Bond" userId="7f300e4aafcfe080" providerId="LiveId" clId="{A01A64A0-B183-4AEC-95C8-9F10EE0E51EA}" dt="2022-04-28T07:49:21.547" v="27514" actId="1076"/>
          <ac:spMkLst>
            <pc:docMk/>
            <pc:sldMk cId="1554479166" sldId="2076138643"/>
            <ac:spMk id="351" creationId="{A7DE08C8-754A-429A-A8B1-FF628B08E6F9}"/>
          </ac:spMkLst>
        </pc:spChg>
        <pc:spChg chg="mod">
          <ac:chgData name="Reuben Bond" userId="7f300e4aafcfe080" providerId="LiveId" clId="{A01A64A0-B183-4AEC-95C8-9F10EE0E51EA}" dt="2022-04-28T07:49:21.547" v="27514" actId="1076"/>
          <ac:spMkLst>
            <pc:docMk/>
            <pc:sldMk cId="1554479166" sldId="2076138643"/>
            <ac:spMk id="352" creationId="{8F87CC8C-230D-4176-86D0-5ACA76529FBE}"/>
          </ac:spMkLst>
        </pc:spChg>
        <pc:spChg chg="mod">
          <ac:chgData name="Reuben Bond" userId="7f300e4aafcfe080" providerId="LiveId" clId="{A01A64A0-B183-4AEC-95C8-9F10EE0E51EA}" dt="2022-04-28T07:49:21.547" v="27514" actId="1076"/>
          <ac:spMkLst>
            <pc:docMk/>
            <pc:sldMk cId="1554479166" sldId="2076138643"/>
            <ac:spMk id="353" creationId="{D3F0FECB-A27E-4EC2-92BC-687DEF58DED8}"/>
          </ac:spMkLst>
        </pc:spChg>
        <pc:spChg chg="mod">
          <ac:chgData name="Reuben Bond" userId="7f300e4aafcfe080" providerId="LiveId" clId="{A01A64A0-B183-4AEC-95C8-9F10EE0E51EA}" dt="2022-04-28T07:49:21.547" v="27514" actId="1076"/>
          <ac:spMkLst>
            <pc:docMk/>
            <pc:sldMk cId="1554479166" sldId="2076138643"/>
            <ac:spMk id="354" creationId="{1A838C38-F2FE-4D94-8D64-D153B2335E24}"/>
          </ac:spMkLst>
        </pc:spChg>
        <pc:spChg chg="mod">
          <ac:chgData name="Reuben Bond" userId="7f300e4aafcfe080" providerId="LiveId" clId="{A01A64A0-B183-4AEC-95C8-9F10EE0E51EA}" dt="2022-04-28T07:49:21.547" v="27514" actId="1076"/>
          <ac:spMkLst>
            <pc:docMk/>
            <pc:sldMk cId="1554479166" sldId="2076138643"/>
            <ac:spMk id="355" creationId="{F17A5963-8AD3-4E6A-8CEF-F2397C8614B1}"/>
          </ac:spMkLst>
        </pc:spChg>
        <pc:spChg chg="mod">
          <ac:chgData name="Reuben Bond" userId="7f300e4aafcfe080" providerId="LiveId" clId="{A01A64A0-B183-4AEC-95C8-9F10EE0E51EA}" dt="2022-04-28T07:49:21.547" v="27514" actId="1076"/>
          <ac:spMkLst>
            <pc:docMk/>
            <pc:sldMk cId="1554479166" sldId="2076138643"/>
            <ac:spMk id="356" creationId="{A5C1F78B-F3EA-444C-B184-A79739EEE4E0}"/>
          </ac:spMkLst>
        </pc:spChg>
        <pc:spChg chg="mod">
          <ac:chgData name="Reuben Bond" userId="7f300e4aafcfe080" providerId="LiveId" clId="{A01A64A0-B183-4AEC-95C8-9F10EE0E51EA}" dt="2022-04-28T07:49:21.547" v="27514" actId="1076"/>
          <ac:spMkLst>
            <pc:docMk/>
            <pc:sldMk cId="1554479166" sldId="2076138643"/>
            <ac:spMk id="357" creationId="{997963D7-6238-40E2-B8FC-7BF78EA4FC6F}"/>
          </ac:spMkLst>
        </pc:spChg>
        <pc:spChg chg="mod">
          <ac:chgData name="Reuben Bond" userId="7f300e4aafcfe080" providerId="LiveId" clId="{A01A64A0-B183-4AEC-95C8-9F10EE0E51EA}" dt="2022-04-28T07:49:21.547" v="27514" actId="1076"/>
          <ac:spMkLst>
            <pc:docMk/>
            <pc:sldMk cId="1554479166" sldId="2076138643"/>
            <ac:spMk id="360" creationId="{628F1A14-3752-4781-A780-0AD74E061667}"/>
          </ac:spMkLst>
        </pc:spChg>
        <pc:spChg chg="mod">
          <ac:chgData name="Reuben Bond" userId="7f300e4aafcfe080" providerId="LiveId" clId="{A01A64A0-B183-4AEC-95C8-9F10EE0E51EA}" dt="2022-04-28T07:49:21.547" v="27514" actId="1076"/>
          <ac:spMkLst>
            <pc:docMk/>
            <pc:sldMk cId="1554479166" sldId="2076138643"/>
            <ac:spMk id="361" creationId="{F59DED25-C592-49D1-BDB8-192B82C2D04A}"/>
          </ac:spMkLst>
        </pc:spChg>
        <pc:spChg chg="mod">
          <ac:chgData name="Reuben Bond" userId="7f300e4aafcfe080" providerId="LiveId" clId="{A01A64A0-B183-4AEC-95C8-9F10EE0E51EA}" dt="2022-04-28T07:49:21.547" v="27514" actId="1076"/>
          <ac:spMkLst>
            <pc:docMk/>
            <pc:sldMk cId="1554479166" sldId="2076138643"/>
            <ac:spMk id="362" creationId="{B2A4AE11-8577-4E5F-827D-844DCDA7DE3C}"/>
          </ac:spMkLst>
        </pc:spChg>
        <pc:spChg chg="mod">
          <ac:chgData name="Reuben Bond" userId="7f300e4aafcfe080" providerId="LiveId" clId="{A01A64A0-B183-4AEC-95C8-9F10EE0E51EA}" dt="2022-04-28T07:49:21.547" v="27514" actId="1076"/>
          <ac:spMkLst>
            <pc:docMk/>
            <pc:sldMk cId="1554479166" sldId="2076138643"/>
            <ac:spMk id="363" creationId="{8E75717B-8752-4964-A31F-64825279500F}"/>
          </ac:spMkLst>
        </pc:spChg>
        <pc:spChg chg="mod">
          <ac:chgData name="Reuben Bond" userId="7f300e4aafcfe080" providerId="LiveId" clId="{A01A64A0-B183-4AEC-95C8-9F10EE0E51EA}" dt="2022-04-28T07:49:21.547" v="27514" actId="1076"/>
          <ac:spMkLst>
            <pc:docMk/>
            <pc:sldMk cId="1554479166" sldId="2076138643"/>
            <ac:spMk id="364" creationId="{3A1DE833-DA02-4CF4-954B-41C495DF244A}"/>
          </ac:spMkLst>
        </pc:spChg>
        <pc:spChg chg="mod">
          <ac:chgData name="Reuben Bond" userId="7f300e4aafcfe080" providerId="LiveId" clId="{A01A64A0-B183-4AEC-95C8-9F10EE0E51EA}" dt="2022-04-28T07:49:21.547" v="27514" actId="1076"/>
          <ac:spMkLst>
            <pc:docMk/>
            <pc:sldMk cId="1554479166" sldId="2076138643"/>
            <ac:spMk id="365" creationId="{34079868-7497-4C56-997D-0F735F18414E}"/>
          </ac:spMkLst>
        </pc:spChg>
        <pc:spChg chg="mod">
          <ac:chgData name="Reuben Bond" userId="7f300e4aafcfe080" providerId="LiveId" clId="{A01A64A0-B183-4AEC-95C8-9F10EE0E51EA}" dt="2022-04-28T07:49:21.547" v="27514" actId="1076"/>
          <ac:spMkLst>
            <pc:docMk/>
            <pc:sldMk cId="1554479166" sldId="2076138643"/>
            <ac:spMk id="366" creationId="{23643F37-8AF8-47EC-ACF0-5103086EFB5E}"/>
          </ac:spMkLst>
        </pc:spChg>
        <pc:spChg chg="mod">
          <ac:chgData name="Reuben Bond" userId="7f300e4aafcfe080" providerId="LiveId" clId="{A01A64A0-B183-4AEC-95C8-9F10EE0E51EA}" dt="2022-04-28T07:49:21.547" v="27514" actId="1076"/>
          <ac:spMkLst>
            <pc:docMk/>
            <pc:sldMk cId="1554479166" sldId="2076138643"/>
            <ac:spMk id="369" creationId="{60A9AD56-2E50-4579-A294-035591C50679}"/>
          </ac:spMkLst>
        </pc:spChg>
        <pc:spChg chg="mod">
          <ac:chgData name="Reuben Bond" userId="7f300e4aafcfe080" providerId="LiveId" clId="{A01A64A0-B183-4AEC-95C8-9F10EE0E51EA}" dt="2022-04-28T07:49:21.547" v="27514" actId="1076"/>
          <ac:spMkLst>
            <pc:docMk/>
            <pc:sldMk cId="1554479166" sldId="2076138643"/>
            <ac:spMk id="370" creationId="{4FF192E5-738E-4A64-BA77-5BFB155EE0D2}"/>
          </ac:spMkLst>
        </pc:spChg>
        <pc:spChg chg="mod">
          <ac:chgData name="Reuben Bond" userId="7f300e4aafcfe080" providerId="LiveId" clId="{A01A64A0-B183-4AEC-95C8-9F10EE0E51EA}" dt="2022-04-28T07:49:21.547" v="27514" actId="1076"/>
          <ac:spMkLst>
            <pc:docMk/>
            <pc:sldMk cId="1554479166" sldId="2076138643"/>
            <ac:spMk id="371" creationId="{695C1929-6923-4E8F-9094-0D689CBCCA8D}"/>
          </ac:spMkLst>
        </pc:spChg>
        <pc:spChg chg="mod">
          <ac:chgData name="Reuben Bond" userId="7f300e4aafcfe080" providerId="LiveId" clId="{A01A64A0-B183-4AEC-95C8-9F10EE0E51EA}" dt="2022-04-28T07:49:21.547" v="27514" actId="1076"/>
          <ac:spMkLst>
            <pc:docMk/>
            <pc:sldMk cId="1554479166" sldId="2076138643"/>
            <ac:spMk id="372" creationId="{52F31B3A-4FC7-4097-878E-E9B3301B4420}"/>
          </ac:spMkLst>
        </pc:spChg>
        <pc:spChg chg="mod">
          <ac:chgData name="Reuben Bond" userId="7f300e4aafcfe080" providerId="LiveId" clId="{A01A64A0-B183-4AEC-95C8-9F10EE0E51EA}" dt="2022-04-28T07:49:21.547" v="27514" actId="1076"/>
          <ac:spMkLst>
            <pc:docMk/>
            <pc:sldMk cId="1554479166" sldId="2076138643"/>
            <ac:spMk id="373" creationId="{F32979E0-599D-4ACC-A594-0866EAF5AFB5}"/>
          </ac:spMkLst>
        </pc:spChg>
        <pc:spChg chg="mod">
          <ac:chgData name="Reuben Bond" userId="7f300e4aafcfe080" providerId="LiveId" clId="{A01A64A0-B183-4AEC-95C8-9F10EE0E51EA}" dt="2022-04-28T07:49:21.547" v="27514" actId="1076"/>
          <ac:spMkLst>
            <pc:docMk/>
            <pc:sldMk cId="1554479166" sldId="2076138643"/>
            <ac:spMk id="374" creationId="{A4B678D0-1AAF-4F30-94D5-622A2E58347E}"/>
          </ac:spMkLst>
        </pc:spChg>
        <pc:spChg chg="mod">
          <ac:chgData name="Reuben Bond" userId="7f300e4aafcfe080" providerId="LiveId" clId="{A01A64A0-B183-4AEC-95C8-9F10EE0E51EA}" dt="2022-04-28T07:49:21.547" v="27514" actId="1076"/>
          <ac:spMkLst>
            <pc:docMk/>
            <pc:sldMk cId="1554479166" sldId="2076138643"/>
            <ac:spMk id="375" creationId="{0A63E133-D909-4D6E-BB70-28DEED2B33F1}"/>
          </ac:spMkLst>
        </pc:spChg>
        <pc:spChg chg="mod">
          <ac:chgData name="Reuben Bond" userId="7f300e4aafcfe080" providerId="LiveId" clId="{A01A64A0-B183-4AEC-95C8-9F10EE0E51EA}" dt="2022-04-28T07:49:21.547" v="27514" actId="1076"/>
          <ac:spMkLst>
            <pc:docMk/>
            <pc:sldMk cId="1554479166" sldId="2076138643"/>
            <ac:spMk id="378" creationId="{73E52F6B-7429-48AF-B7BC-A80FC36C229D}"/>
          </ac:spMkLst>
        </pc:spChg>
        <pc:spChg chg="mod">
          <ac:chgData name="Reuben Bond" userId="7f300e4aafcfe080" providerId="LiveId" clId="{A01A64A0-B183-4AEC-95C8-9F10EE0E51EA}" dt="2022-04-28T07:49:21.547" v="27514" actId="1076"/>
          <ac:spMkLst>
            <pc:docMk/>
            <pc:sldMk cId="1554479166" sldId="2076138643"/>
            <ac:spMk id="379" creationId="{1BA9C982-CC6E-46C6-B9E2-CDB722B357D6}"/>
          </ac:spMkLst>
        </pc:spChg>
        <pc:spChg chg="mod">
          <ac:chgData name="Reuben Bond" userId="7f300e4aafcfe080" providerId="LiveId" clId="{A01A64A0-B183-4AEC-95C8-9F10EE0E51EA}" dt="2022-04-28T07:49:21.547" v="27514" actId="1076"/>
          <ac:spMkLst>
            <pc:docMk/>
            <pc:sldMk cId="1554479166" sldId="2076138643"/>
            <ac:spMk id="380" creationId="{A4DC7E7D-4F67-4874-8D81-A929547B906C}"/>
          </ac:spMkLst>
        </pc:spChg>
        <pc:spChg chg="mod">
          <ac:chgData name="Reuben Bond" userId="7f300e4aafcfe080" providerId="LiveId" clId="{A01A64A0-B183-4AEC-95C8-9F10EE0E51EA}" dt="2022-04-28T07:49:21.547" v="27514" actId="1076"/>
          <ac:spMkLst>
            <pc:docMk/>
            <pc:sldMk cId="1554479166" sldId="2076138643"/>
            <ac:spMk id="381" creationId="{B8B124D7-B3DD-4875-9C93-9F439D3ACF51}"/>
          </ac:spMkLst>
        </pc:spChg>
        <pc:spChg chg="mod">
          <ac:chgData name="Reuben Bond" userId="7f300e4aafcfe080" providerId="LiveId" clId="{A01A64A0-B183-4AEC-95C8-9F10EE0E51EA}" dt="2022-04-28T07:49:21.547" v="27514" actId="1076"/>
          <ac:spMkLst>
            <pc:docMk/>
            <pc:sldMk cId="1554479166" sldId="2076138643"/>
            <ac:spMk id="382" creationId="{9529E3E9-C3EB-4873-BC03-14646FDDD209}"/>
          </ac:spMkLst>
        </pc:spChg>
        <pc:spChg chg="mod">
          <ac:chgData name="Reuben Bond" userId="7f300e4aafcfe080" providerId="LiveId" clId="{A01A64A0-B183-4AEC-95C8-9F10EE0E51EA}" dt="2022-04-28T07:49:21.547" v="27514" actId="1076"/>
          <ac:spMkLst>
            <pc:docMk/>
            <pc:sldMk cId="1554479166" sldId="2076138643"/>
            <ac:spMk id="383" creationId="{B0A890DD-8C0C-4A6C-A9F9-4176C4B370E0}"/>
          </ac:spMkLst>
        </pc:spChg>
        <pc:spChg chg="mod">
          <ac:chgData name="Reuben Bond" userId="7f300e4aafcfe080" providerId="LiveId" clId="{A01A64A0-B183-4AEC-95C8-9F10EE0E51EA}" dt="2022-04-28T07:49:21.547" v="27514" actId="1076"/>
          <ac:spMkLst>
            <pc:docMk/>
            <pc:sldMk cId="1554479166" sldId="2076138643"/>
            <ac:spMk id="384" creationId="{B01A5BAD-285D-4B1B-9F81-F7BEA953ADD7}"/>
          </ac:spMkLst>
        </pc:spChg>
        <pc:spChg chg="mod">
          <ac:chgData name="Reuben Bond" userId="7f300e4aafcfe080" providerId="LiveId" clId="{A01A64A0-B183-4AEC-95C8-9F10EE0E51EA}" dt="2022-04-28T07:49:21.547" v="27514" actId="1076"/>
          <ac:spMkLst>
            <pc:docMk/>
            <pc:sldMk cId="1554479166" sldId="2076138643"/>
            <ac:spMk id="387" creationId="{A0B63CA4-9880-4E56-B66B-38850234ED3C}"/>
          </ac:spMkLst>
        </pc:spChg>
        <pc:spChg chg="mod">
          <ac:chgData name="Reuben Bond" userId="7f300e4aafcfe080" providerId="LiveId" clId="{A01A64A0-B183-4AEC-95C8-9F10EE0E51EA}" dt="2022-04-28T07:49:21.547" v="27514" actId="1076"/>
          <ac:spMkLst>
            <pc:docMk/>
            <pc:sldMk cId="1554479166" sldId="2076138643"/>
            <ac:spMk id="388" creationId="{384A2105-D800-4FC2-93F5-153C9F2B5C2A}"/>
          </ac:spMkLst>
        </pc:spChg>
        <pc:spChg chg="mod">
          <ac:chgData name="Reuben Bond" userId="7f300e4aafcfe080" providerId="LiveId" clId="{A01A64A0-B183-4AEC-95C8-9F10EE0E51EA}" dt="2022-04-28T07:49:21.547" v="27514" actId="1076"/>
          <ac:spMkLst>
            <pc:docMk/>
            <pc:sldMk cId="1554479166" sldId="2076138643"/>
            <ac:spMk id="389" creationId="{A74D775C-C37D-4D33-AC4A-35D925538D52}"/>
          </ac:spMkLst>
        </pc:spChg>
        <pc:spChg chg="mod">
          <ac:chgData name="Reuben Bond" userId="7f300e4aafcfe080" providerId="LiveId" clId="{A01A64A0-B183-4AEC-95C8-9F10EE0E51EA}" dt="2022-04-28T07:49:21.547" v="27514" actId="1076"/>
          <ac:spMkLst>
            <pc:docMk/>
            <pc:sldMk cId="1554479166" sldId="2076138643"/>
            <ac:spMk id="390" creationId="{A61ECC2B-F858-4C65-A7A4-8C0D715C130E}"/>
          </ac:spMkLst>
        </pc:spChg>
        <pc:spChg chg="mod">
          <ac:chgData name="Reuben Bond" userId="7f300e4aafcfe080" providerId="LiveId" clId="{A01A64A0-B183-4AEC-95C8-9F10EE0E51EA}" dt="2022-04-28T07:49:21.547" v="27514" actId="1076"/>
          <ac:spMkLst>
            <pc:docMk/>
            <pc:sldMk cId="1554479166" sldId="2076138643"/>
            <ac:spMk id="391" creationId="{0C8042DF-F7D5-4A95-ACF2-76F4F156A563}"/>
          </ac:spMkLst>
        </pc:spChg>
        <pc:spChg chg="mod">
          <ac:chgData name="Reuben Bond" userId="7f300e4aafcfe080" providerId="LiveId" clId="{A01A64A0-B183-4AEC-95C8-9F10EE0E51EA}" dt="2022-04-28T07:49:21.547" v="27514" actId="1076"/>
          <ac:spMkLst>
            <pc:docMk/>
            <pc:sldMk cId="1554479166" sldId="2076138643"/>
            <ac:spMk id="392" creationId="{7515B726-616F-4FE4-AB66-9E09023DA420}"/>
          </ac:spMkLst>
        </pc:spChg>
        <pc:spChg chg="mod">
          <ac:chgData name="Reuben Bond" userId="7f300e4aafcfe080" providerId="LiveId" clId="{A01A64A0-B183-4AEC-95C8-9F10EE0E51EA}" dt="2022-04-28T07:49:21.547" v="27514" actId="1076"/>
          <ac:spMkLst>
            <pc:docMk/>
            <pc:sldMk cId="1554479166" sldId="2076138643"/>
            <ac:spMk id="393" creationId="{053D7F42-A2AC-4698-8DFE-CBB4E98D6C4C}"/>
          </ac:spMkLst>
        </pc:spChg>
        <pc:spChg chg="mod">
          <ac:chgData name="Reuben Bond" userId="7f300e4aafcfe080" providerId="LiveId" clId="{A01A64A0-B183-4AEC-95C8-9F10EE0E51EA}" dt="2022-04-28T07:49:21.547" v="27514" actId="1076"/>
          <ac:spMkLst>
            <pc:docMk/>
            <pc:sldMk cId="1554479166" sldId="2076138643"/>
            <ac:spMk id="394" creationId="{F9CF0E3D-1C63-4BDD-A068-198967333CB6}"/>
          </ac:spMkLst>
        </pc:spChg>
        <pc:spChg chg="mod">
          <ac:chgData name="Reuben Bond" userId="7f300e4aafcfe080" providerId="LiveId" clId="{A01A64A0-B183-4AEC-95C8-9F10EE0E51EA}" dt="2022-04-28T07:49:21.547" v="27514" actId="1076"/>
          <ac:spMkLst>
            <pc:docMk/>
            <pc:sldMk cId="1554479166" sldId="2076138643"/>
            <ac:spMk id="395" creationId="{91D1F9E6-B80C-4FEF-A454-AD657E2BE291}"/>
          </ac:spMkLst>
        </pc:spChg>
        <pc:spChg chg="mod">
          <ac:chgData name="Reuben Bond" userId="7f300e4aafcfe080" providerId="LiveId" clId="{A01A64A0-B183-4AEC-95C8-9F10EE0E51EA}" dt="2022-04-28T07:49:21.547" v="27514" actId="1076"/>
          <ac:spMkLst>
            <pc:docMk/>
            <pc:sldMk cId="1554479166" sldId="2076138643"/>
            <ac:spMk id="396" creationId="{12C248BA-7E98-47DF-B23F-CB5E2287A148}"/>
          </ac:spMkLst>
        </pc:spChg>
        <pc:spChg chg="mod">
          <ac:chgData name="Reuben Bond" userId="7f300e4aafcfe080" providerId="LiveId" clId="{A01A64A0-B183-4AEC-95C8-9F10EE0E51EA}" dt="2022-04-28T07:49:21.547" v="27514" actId="1076"/>
          <ac:spMkLst>
            <pc:docMk/>
            <pc:sldMk cId="1554479166" sldId="2076138643"/>
            <ac:spMk id="397" creationId="{2F558FF0-8F9A-431B-A691-DBBFDEC4D351}"/>
          </ac:spMkLst>
        </pc:spChg>
        <pc:spChg chg="mod">
          <ac:chgData name="Reuben Bond" userId="7f300e4aafcfe080" providerId="LiveId" clId="{A01A64A0-B183-4AEC-95C8-9F10EE0E51EA}" dt="2022-04-28T07:49:21.547" v="27514" actId="1076"/>
          <ac:spMkLst>
            <pc:docMk/>
            <pc:sldMk cId="1554479166" sldId="2076138643"/>
            <ac:spMk id="398" creationId="{846CF7A6-4F50-4C03-9FEB-0A9593D11829}"/>
          </ac:spMkLst>
        </pc:spChg>
        <pc:spChg chg="mod">
          <ac:chgData name="Reuben Bond" userId="7f300e4aafcfe080" providerId="LiveId" clId="{A01A64A0-B183-4AEC-95C8-9F10EE0E51EA}" dt="2022-04-28T07:49:21.547" v="27514" actId="1076"/>
          <ac:spMkLst>
            <pc:docMk/>
            <pc:sldMk cId="1554479166" sldId="2076138643"/>
            <ac:spMk id="401" creationId="{BE4A7D24-564C-48D7-B811-44DD9DEFCE59}"/>
          </ac:spMkLst>
        </pc:spChg>
        <pc:spChg chg="mod">
          <ac:chgData name="Reuben Bond" userId="7f300e4aafcfe080" providerId="LiveId" clId="{A01A64A0-B183-4AEC-95C8-9F10EE0E51EA}" dt="2022-04-28T07:49:21.547" v="27514" actId="1076"/>
          <ac:spMkLst>
            <pc:docMk/>
            <pc:sldMk cId="1554479166" sldId="2076138643"/>
            <ac:spMk id="402" creationId="{EF274FF7-3D73-4D83-A2DB-D4B07AEB0596}"/>
          </ac:spMkLst>
        </pc:spChg>
        <pc:spChg chg="mod">
          <ac:chgData name="Reuben Bond" userId="7f300e4aafcfe080" providerId="LiveId" clId="{A01A64A0-B183-4AEC-95C8-9F10EE0E51EA}" dt="2022-04-28T07:49:21.547" v="27514" actId="1076"/>
          <ac:spMkLst>
            <pc:docMk/>
            <pc:sldMk cId="1554479166" sldId="2076138643"/>
            <ac:spMk id="403" creationId="{412FAA21-97B1-4009-A31C-F5957DFC9CC2}"/>
          </ac:spMkLst>
        </pc:spChg>
        <pc:spChg chg="mod">
          <ac:chgData name="Reuben Bond" userId="7f300e4aafcfe080" providerId="LiveId" clId="{A01A64A0-B183-4AEC-95C8-9F10EE0E51EA}" dt="2022-04-28T07:49:21.547" v="27514" actId="1076"/>
          <ac:spMkLst>
            <pc:docMk/>
            <pc:sldMk cId="1554479166" sldId="2076138643"/>
            <ac:spMk id="404" creationId="{51235B8A-0228-4A6C-BE4D-B9DBBFE84A57}"/>
          </ac:spMkLst>
        </pc:spChg>
        <pc:spChg chg="mod">
          <ac:chgData name="Reuben Bond" userId="7f300e4aafcfe080" providerId="LiveId" clId="{A01A64A0-B183-4AEC-95C8-9F10EE0E51EA}" dt="2022-04-28T07:49:21.547" v="27514" actId="1076"/>
          <ac:spMkLst>
            <pc:docMk/>
            <pc:sldMk cId="1554479166" sldId="2076138643"/>
            <ac:spMk id="405" creationId="{1F41FA62-A997-452D-8ED4-3D327FA0B244}"/>
          </ac:spMkLst>
        </pc:spChg>
        <pc:spChg chg="mod">
          <ac:chgData name="Reuben Bond" userId="7f300e4aafcfe080" providerId="LiveId" clId="{A01A64A0-B183-4AEC-95C8-9F10EE0E51EA}" dt="2022-04-28T07:49:21.547" v="27514" actId="1076"/>
          <ac:spMkLst>
            <pc:docMk/>
            <pc:sldMk cId="1554479166" sldId="2076138643"/>
            <ac:spMk id="406" creationId="{2CD19638-7EF6-4E4E-A72D-1E3CD424C306}"/>
          </ac:spMkLst>
        </pc:spChg>
        <pc:spChg chg="mod">
          <ac:chgData name="Reuben Bond" userId="7f300e4aafcfe080" providerId="LiveId" clId="{A01A64A0-B183-4AEC-95C8-9F10EE0E51EA}" dt="2022-04-28T07:49:21.547" v="27514" actId="1076"/>
          <ac:spMkLst>
            <pc:docMk/>
            <pc:sldMk cId="1554479166" sldId="2076138643"/>
            <ac:spMk id="407" creationId="{62F2F498-A69C-4548-BC1D-B7CD495236C3}"/>
          </ac:spMkLst>
        </pc:spChg>
        <pc:spChg chg="mod">
          <ac:chgData name="Reuben Bond" userId="7f300e4aafcfe080" providerId="LiveId" clId="{A01A64A0-B183-4AEC-95C8-9F10EE0E51EA}" dt="2022-04-28T07:49:21.547" v="27514" actId="1076"/>
          <ac:spMkLst>
            <pc:docMk/>
            <pc:sldMk cId="1554479166" sldId="2076138643"/>
            <ac:spMk id="408" creationId="{46E244F0-5F66-4CC4-8ADD-364FED895488}"/>
          </ac:spMkLst>
        </pc:spChg>
        <pc:spChg chg="mod">
          <ac:chgData name="Reuben Bond" userId="7f300e4aafcfe080" providerId="LiveId" clId="{A01A64A0-B183-4AEC-95C8-9F10EE0E51EA}" dt="2022-04-28T07:49:21.547" v="27514" actId="1076"/>
          <ac:spMkLst>
            <pc:docMk/>
            <pc:sldMk cId="1554479166" sldId="2076138643"/>
            <ac:spMk id="409" creationId="{0C598CED-6591-4D7D-AD84-96A0EDF70DF4}"/>
          </ac:spMkLst>
        </pc:spChg>
        <pc:spChg chg="mod">
          <ac:chgData name="Reuben Bond" userId="7f300e4aafcfe080" providerId="LiveId" clId="{A01A64A0-B183-4AEC-95C8-9F10EE0E51EA}" dt="2022-04-28T07:49:21.547" v="27514" actId="1076"/>
          <ac:spMkLst>
            <pc:docMk/>
            <pc:sldMk cId="1554479166" sldId="2076138643"/>
            <ac:spMk id="410" creationId="{2A0FB8E8-EED7-4656-83AF-EEA7A8A16FC5}"/>
          </ac:spMkLst>
        </pc:spChg>
        <pc:spChg chg="mod">
          <ac:chgData name="Reuben Bond" userId="7f300e4aafcfe080" providerId="LiveId" clId="{A01A64A0-B183-4AEC-95C8-9F10EE0E51EA}" dt="2022-04-28T07:49:21.547" v="27514" actId="1076"/>
          <ac:spMkLst>
            <pc:docMk/>
            <pc:sldMk cId="1554479166" sldId="2076138643"/>
            <ac:spMk id="411" creationId="{D565275B-56A7-4BF2-813D-E508CD9A86FF}"/>
          </ac:spMkLst>
        </pc:spChg>
        <pc:spChg chg="mod">
          <ac:chgData name="Reuben Bond" userId="7f300e4aafcfe080" providerId="LiveId" clId="{A01A64A0-B183-4AEC-95C8-9F10EE0E51EA}" dt="2022-04-28T07:49:21.547" v="27514" actId="1076"/>
          <ac:spMkLst>
            <pc:docMk/>
            <pc:sldMk cId="1554479166" sldId="2076138643"/>
            <ac:spMk id="412" creationId="{9496C26B-2AA3-4C84-8EC8-7F324BBF0403}"/>
          </ac:spMkLst>
        </pc:spChg>
        <pc:spChg chg="mod">
          <ac:chgData name="Reuben Bond" userId="7f300e4aafcfe080" providerId="LiveId" clId="{A01A64A0-B183-4AEC-95C8-9F10EE0E51EA}" dt="2022-04-28T07:49:21.547" v="27514" actId="1076"/>
          <ac:spMkLst>
            <pc:docMk/>
            <pc:sldMk cId="1554479166" sldId="2076138643"/>
            <ac:spMk id="415" creationId="{E7204766-B945-41BC-965B-5674F89BCF83}"/>
          </ac:spMkLst>
        </pc:spChg>
        <pc:spChg chg="mod">
          <ac:chgData name="Reuben Bond" userId="7f300e4aafcfe080" providerId="LiveId" clId="{A01A64A0-B183-4AEC-95C8-9F10EE0E51EA}" dt="2022-04-28T07:49:21.547" v="27514" actId="1076"/>
          <ac:spMkLst>
            <pc:docMk/>
            <pc:sldMk cId="1554479166" sldId="2076138643"/>
            <ac:spMk id="416" creationId="{3626069B-A3FA-4763-8189-4CCC6FA34142}"/>
          </ac:spMkLst>
        </pc:spChg>
        <pc:spChg chg="mod">
          <ac:chgData name="Reuben Bond" userId="7f300e4aafcfe080" providerId="LiveId" clId="{A01A64A0-B183-4AEC-95C8-9F10EE0E51EA}" dt="2022-04-28T07:49:21.547" v="27514" actId="1076"/>
          <ac:spMkLst>
            <pc:docMk/>
            <pc:sldMk cId="1554479166" sldId="2076138643"/>
            <ac:spMk id="417" creationId="{F76644D6-644F-47DA-B5E3-F876B2F7401E}"/>
          </ac:spMkLst>
        </pc:spChg>
        <pc:spChg chg="mod">
          <ac:chgData name="Reuben Bond" userId="7f300e4aafcfe080" providerId="LiveId" clId="{A01A64A0-B183-4AEC-95C8-9F10EE0E51EA}" dt="2022-04-28T07:49:21.547" v="27514" actId="1076"/>
          <ac:spMkLst>
            <pc:docMk/>
            <pc:sldMk cId="1554479166" sldId="2076138643"/>
            <ac:spMk id="418" creationId="{B75B920C-61AF-4FF2-AF5E-08FD770AD86B}"/>
          </ac:spMkLst>
        </pc:spChg>
        <pc:spChg chg="mod">
          <ac:chgData name="Reuben Bond" userId="7f300e4aafcfe080" providerId="LiveId" clId="{A01A64A0-B183-4AEC-95C8-9F10EE0E51EA}" dt="2022-04-28T07:49:21.547" v="27514" actId="1076"/>
          <ac:spMkLst>
            <pc:docMk/>
            <pc:sldMk cId="1554479166" sldId="2076138643"/>
            <ac:spMk id="419" creationId="{BB6BF519-6600-42E1-8392-D95F6E879043}"/>
          </ac:spMkLst>
        </pc:spChg>
        <pc:spChg chg="mod">
          <ac:chgData name="Reuben Bond" userId="7f300e4aafcfe080" providerId="LiveId" clId="{A01A64A0-B183-4AEC-95C8-9F10EE0E51EA}" dt="2022-04-28T07:49:21.547" v="27514" actId="1076"/>
          <ac:spMkLst>
            <pc:docMk/>
            <pc:sldMk cId="1554479166" sldId="2076138643"/>
            <ac:spMk id="420" creationId="{A6AB714C-3E76-49A3-8ED6-C9D077E6338F}"/>
          </ac:spMkLst>
        </pc:spChg>
        <pc:spChg chg="mod">
          <ac:chgData name="Reuben Bond" userId="7f300e4aafcfe080" providerId="LiveId" clId="{A01A64A0-B183-4AEC-95C8-9F10EE0E51EA}" dt="2022-04-28T07:49:21.547" v="27514" actId="1076"/>
          <ac:spMkLst>
            <pc:docMk/>
            <pc:sldMk cId="1554479166" sldId="2076138643"/>
            <ac:spMk id="421" creationId="{8FC583FA-B566-4500-9A2E-BD169D553113}"/>
          </ac:spMkLst>
        </pc:spChg>
        <pc:spChg chg="mod">
          <ac:chgData name="Reuben Bond" userId="7f300e4aafcfe080" providerId="LiveId" clId="{A01A64A0-B183-4AEC-95C8-9F10EE0E51EA}" dt="2022-04-28T07:49:21.547" v="27514" actId="1076"/>
          <ac:spMkLst>
            <pc:docMk/>
            <pc:sldMk cId="1554479166" sldId="2076138643"/>
            <ac:spMk id="422" creationId="{64F782AC-A156-4A50-95E6-D6385AC609CD}"/>
          </ac:spMkLst>
        </pc:spChg>
        <pc:spChg chg="mod">
          <ac:chgData name="Reuben Bond" userId="7f300e4aafcfe080" providerId="LiveId" clId="{A01A64A0-B183-4AEC-95C8-9F10EE0E51EA}" dt="2022-04-28T07:49:21.547" v="27514" actId="1076"/>
          <ac:spMkLst>
            <pc:docMk/>
            <pc:sldMk cId="1554479166" sldId="2076138643"/>
            <ac:spMk id="423" creationId="{95064A1C-5CD8-44A4-959E-3D88F56C80E3}"/>
          </ac:spMkLst>
        </pc:spChg>
        <pc:spChg chg="mod">
          <ac:chgData name="Reuben Bond" userId="7f300e4aafcfe080" providerId="LiveId" clId="{A01A64A0-B183-4AEC-95C8-9F10EE0E51EA}" dt="2022-04-28T07:49:21.547" v="27514" actId="1076"/>
          <ac:spMkLst>
            <pc:docMk/>
            <pc:sldMk cId="1554479166" sldId="2076138643"/>
            <ac:spMk id="424" creationId="{9B8D526E-CDCF-4723-9A01-B24DC45F1C79}"/>
          </ac:spMkLst>
        </pc:spChg>
        <pc:spChg chg="mod">
          <ac:chgData name="Reuben Bond" userId="7f300e4aafcfe080" providerId="LiveId" clId="{A01A64A0-B183-4AEC-95C8-9F10EE0E51EA}" dt="2022-04-28T07:49:21.547" v="27514" actId="1076"/>
          <ac:spMkLst>
            <pc:docMk/>
            <pc:sldMk cId="1554479166" sldId="2076138643"/>
            <ac:spMk id="425" creationId="{60B6F93B-7EC2-423C-A694-381A5A80CB00}"/>
          </ac:spMkLst>
        </pc:spChg>
        <pc:spChg chg="mod">
          <ac:chgData name="Reuben Bond" userId="7f300e4aafcfe080" providerId="LiveId" clId="{A01A64A0-B183-4AEC-95C8-9F10EE0E51EA}" dt="2022-04-28T07:49:21.547" v="27514" actId="1076"/>
          <ac:spMkLst>
            <pc:docMk/>
            <pc:sldMk cId="1554479166" sldId="2076138643"/>
            <ac:spMk id="426" creationId="{06D07120-41A7-4061-8D74-D091D56A7D6B}"/>
          </ac:spMkLst>
        </pc:spChg>
        <pc:spChg chg="mod">
          <ac:chgData name="Reuben Bond" userId="7f300e4aafcfe080" providerId="LiveId" clId="{A01A64A0-B183-4AEC-95C8-9F10EE0E51EA}" dt="2022-04-28T07:49:21.547" v="27514" actId="1076"/>
          <ac:spMkLst>
            <pc:docMk/>
            <pc:sldMk cId="1554479166" sldId="2076138643"/>
            <ac:spMk id="429" creationId="{E783048B-E949-4D53-82DF-8ED8EA3F5E0F}"/>
          </ac:spMkLst>
        </pc:spChg>
        <pc:spChg chg="mod">
          <ac:chgData name="Reuben Bond" userId="7f300e4aafcfe080" providerId="LiveId" clId="{A01A64A0-B183-4AEC-95C8-9F10EE0E51EA}" dt="2022-04-28T07:49:21.547" v="27514" actId="1076"/>
          <ac:spMkLst>
            <pc:docMk/>
            <pc:sldMk cId="1554479166" sldId="2076138643"/>
            <ac:spMk id="430" creationId="{1489069A-4F60-4F71-9DCF-1BB579808760}"/>
          </ac:spMkLst>
        </pc:spChg>
        <pc:spChg chg="mod">
          <ac:chgData name="Reuben Bond" userId="7f300e4aafcfe080" providerId="LiveId" clId="{A01A64A0-B183-4AEC-95C8-9F10EE0E51EA}" dt="2022-04-28T07:49:21.547" v="27514" actId="1076"/>
          <ac:spMkLst>
            <pc:docMk/>
            <pc:sldMk cId="1554479166" sldId="2076138643"/>
            <ac:spMk id="431" creationId="{8F168667-B591-412D-ABDB-71F7DAB2AC9C}"/>
          </ac:spMkLst>
        </pc:spChg>
        <pc:spChg chg="mod">
          <ac:chgData name="Reuben Bond" userId="7f300e4aafcfe080" providerId="LiveId" clId="{A01A64A0-B183-4AEC-95C8-9F10EE0E51EA}" dt="2022-04-28T07:49:21.547" v="27514" actId="1076"/>
          <ac:spMkLst>
            <pc:docMk/>
            <pc:sldMk cId="1554479166" sldId="2076138643"/>
            <ac:spMk id="432" creationId="{510C4316-6DA7-45B0-A1C2-509DDFC695D4}"/>
          </ac:spMkLst>
        </pc:spChg>
        <pc:spChg chg="mod">
          <ac:chgData name="Reuben Bond" userId="7f300e4aafcfe080" providerId="LiveId" clId="{A01A64A0-B183-4AEC-95C8-9F10EE0E51EA}" dt="2022-04-28T07:49:21.547" v="27514" actId="1076"/>
          <ac:spMkLst>
            <pc:docMk/>
            <pc:sldMk cId="1554479166" sldId="2076138643"/>
            <ac:spMk id="433" creationId="{F7DC9F82-3FA5-431D-BE8C-0B1D942C06A9}"/>
          </ac:spMkLst>
        </pc:spChg>
        <pc:spChg chg="mod">
          <ac:chgData name="Reuben Bond" userId="7f300e4aafcfe080" providerId="LiveId" clId="{A01A64A0-B183-4AEC-95C8-9F10EE0E51EA}" dt="2022-04-28T07:49:21.547" v="27514" actId="1076"/>
          <ac:spMkLst>
            <pc:docMk/>
            <pc:sldMk cId="1554479166" sldId="2076138643"/>
            <ac:spMk id="434" creationId="{9C462D4A-E887-4457-A523-C0599B7F5EBA}"/>
          </ac:spMkLst>
        </pc:spChg>
        <pc:spChg chg="mod">
          <ac:chgData name="Reuben Bond" userId="7f300e4aafcfe080" providerId="LiveId" clId="{A01A64A0-B183-4AEC-95C8-9F10EE0E51EA}" dt="2022-04-28T07:49:21.547" v="27514" actId="1076"/>
          <ac:spMkLst>
            <pc:docMk/>
            <pc:sldMk cId="1554479166" sldId="2076138643"/>
            <ac:spMk id="435" creationId="{655DE840-AB72-48C5-90F9-78B7D45EDC83}"/>
          </ac:spMkLst>
        </pc:spChg>
        <pc:spChg chg="mod">
          <ac:chgData name="Reuben Bond" userId="7f300e4aafcfe080" providerId="LiveId" clId="{A01A64A0-B183-4AEC-95C8-9F10EE0E51EA}" dt="2022-04-28T07:49:21.547" v="27514" actId="1076"/>
          <ac:spMkLst>
            <pc:docMk/>
            <pc:sldMk cId="1554479166" sldId="2076138643"/>
            <ac:spMk id="436" creationId="{0F91FC8D-FC24-4F7C-80AA-1F0B6142C5C1}"/>
          </ac:spMkLst>
        </pc:spChg>
        <pc:spChg chg="mod">
          <ac:chgData name="Reuben Bond" userId="7f300e4aafcfe080" providerId="LiveId" clId="{A01A64A0-B183-4AEC-95C8-9F10EE0E51EA}" dt="2022-04-28T07:49:21.547" v="27514" actId="1076"/>
          <ac:spMkLst>
            <pc:docMk/>
            <pc:sldMk cId="1554479166" sldId="2076138643"/>
            <ac:spMk id="437" creationId="{AB58427C-3CA1-449B-82F9-7AE47FD88147}"/>
          </ac:spMkLst>
        </pc:spChg>
        <pc:spChg chg="mod">
          <ac:chgData name="Reuben Bond" userId="7f300e4aafcfe080" providerId="LiveId" clId="{A01A64A0-B183-4AEC-95C8-9F10EE0E51EA}" dt="2022-04-28T07:49:21.547" v="27514" actId="1076"/>
          <ac:spMkLst>
            <pc:docMk/>
            <pc:sldMk cId="1554479166" sldId="2076138643"/>
            <ac:spMk id="438" creationId="{E883C0DD-A0B8-451F-9F12-BDA4D96E58A0}"/>
          </ac:spMkLst>
        </pc:spChg>
        <pc:spChg chg="mod">
          <ac:chgData name="Reuben Bond" userId="7f300e4aafcfe080" providerId="LiveId" clId="{A01A64A0-B183-4AEC-95C8-9F10EE0E51EA}" dt="2022-04-28T07:49:21.547" v="27514" actId="1076"/>
          <ac:spMkLst>
            <pc:docMk/>
            <pc:sldMk cId="1554479166" sldId="2076138643"/>
            <ac:spMk id="439" creationId="{C80908E4-46CB-4690-96C1-CD03296C7951}"/>
          </ac:spMkLst>
        </pc:spChg>
        <pc:spChg chg="mod">
          <ac:chgData name="Reuben Bond" userId="7f300e4aafcfe080" providerId="LiveId" clId="{A01A64A0-B183-4AEC-95C8-9F10EE0E51EA}" dt="2022-04-28T07:49:21.547" v="27514" actId="1076"/>
          <ac:spMkLst>
            <pc:docMk/>
            <pc:sldMk cId="1554479166" sldId="2076138643"/>
            <ac:spMk id="440" creationId="{1787E9B3-8361-4735-8D6A-2853614527A7}"/>
          </ac:spMkLst>
        </pc:spChg>
        <pc:spChg chg="mod">
          <ac:chgData name="Reuben Bond" userId="7f300e4aafcfe080" providerId="LiveId" clId="{A01A64A0-B183-4AEC-95C8-9F10EE0E51EA}" dt="2022-04-28T07:49:21.547" v="27514" actId="1076"/>
          <ac:spMkLst>
            <pc:docMk/>
            <pc:sldMk cId="1554479166" sldId="2076138643"/>
            <ac:spMk id="443" creationId="{E2BDBF46-C7F0-43FF-94D4-4DF696A57546}"/>
          </ac:spMkLst>
        </pc:spChg>
        <pc:spChg chg="mod">
          <ac:chgData name="Reuben Bond" userId="7f300e4aafcfe080" providerId="LiveId" clId="{A01A64A0-B183-4AEC-95C8-9F10EE0E51EA}" dt="2022-04-28T07:49:21.547" v="27514" actId="1076"/>
          <ac:spMkLst>
            <pc:docMk/>
            <pc:sldMk cId="1554479166" sldId="2076138643"/>
            <ac:spMk id="444" creationId="{C1639156-23CB-499A-BB6B-A29E530A921C}"/>
          </ac:spMkLst>
        </pc:spChg>
        <pc:spChg chg="mod">
          <ac:chgData name="Reuben Bond" userId="7f300e4aafcfe080" providerId="LiveId" clId="{A01A64A0-B183-4AEC-95C8-9F10EE0E51EA}" dt="2022-04-28T07:49:21.547" v="27514" actId="1076"/>
          <ac:spMkLst>
            <pc:docMk/>
            <pc:sldMk cId="1554479166" sldId="2076138643"/>
            <ac:spMk id="445" creationId="{2D108740-394B-49D9-8E4C-BC16882D3D4A}"/>
          </ac:spMkLst>
        </pc:spChg>
        <pc:spChg chg="mod">
          <ac:chgData name="Reuben Bond" userId="7f300e4aafcfe080" providerId="LiveId" clId="{A01A64A0-B183-4AEC-95C8-9F10EE0E51EA}" dt="2022-04-28T07:49:21.547" v="27514" actId="1076"/>
          <ac:spMkLst>
            <pc:docMk/>
            <pc:sldMk cId="1554479166" sldId="2076138643"/>
            <ac:spMk id="446" creationId="{85E51DFC-C25E-4FC4-8401-9B74C4B943DA}"/>
          </ac:spMkLst>
        </pc:spChg>
        <pc:spChg chg="mod">
          <ac:chgData name="Reuben Bond" userId="7f300e4aafcfe080" providerId="LiveId" clId="{A01A64A0-B183-4AEC-95C8-9F10EE0E51EA}" dt="2022-04-28T07:49:21.547" v="27514" actId="1076"/>
          <ac:spMkLst>
            <pc:docMk/>
            <pc:sldMk cId="1554479166" sldId="2076138643"/>
            <ac:spMk id="447" creationId="{2DBB8E65-DFEE-4CA2-87EB-34D08CBD9D7F}"/>
          </ac:spMkLst>
        </pc:spChg>
        <pc:spChg chg="mod">
          <ac:chgData name="Reuben Bond" userId="7f300e4aafcfe080" providerId="LiveId" clId="{A01A64A0-B183-4AEC-95C8-9F10EE0E51EA}" dt="2022-04-28T07:49:21.547" v="27514" actId="1076"/>
          <ac:spMkLst>
            <pc:docMk/>
            <pc:sldMk cId="1554479166" sldId="2076138643"/>
            <ac:spMk id="448" creationId="{EDD9DCAE-255B-4232-8BD6-06D6C29F4F84}"/>
          </ac:spMkLst>
        </pc:spChg>
        <pc:spChg chg="mod">
          <ac:chgData name="Reuben Bond" userId="7f300e4aafcfe080" providerId="LiveId" clId="{A01A64A0-B183-4AEC-95C8-9F10EE0E51EA}" dt="2022-04-28T07:49:21.547" v="27514" actId="1076"/>
          <ac:spMkLst>
            <pc:docMk/>
            <pc:sldMk cId="1554479166" sldId="2076138643"/>
            <ac:spMk id="449" creationId="{704FF50D-EE4C-4C9F-A27E-436EC9804204}"/>
          </ac:spMkLst>
        </pc:spChg>
        <pc:spChg chg="mod">
          <ac:chgData name="Reuben Bond" userId="7f300e4aafcfe080" providerId="LiveId" clId="{A01A64A0-B183-4AEC-95C8-9F10EE0E51EA}" dt="2022-04-28T07:49:21.547" v="27514" actId="1076"/>
          <ac:spMkLst>
            <pc:docMk/>
            <pc:sldMk cId="1554479166" sldId="2076138643"/>
            <ac:spMk id="452" creationId="{AB682D23-3294-4628-B3AF-4E4C4E5FEBEF}"/>
          </ac:spMkLst>
        </pc:spChg>
        <pc:spChg chg="mod">
          <ac:chgData name="Reuben Bond" userId="7f300e4aafcfe080" providerId="LiveId" clId="{A01A64A0-B183-4AEC-95C8-9F10EE0E51EA}" dt="2022-04-28T07:49:21.547" v="27514" actId="1076"/>
          <ac:spMkLst>
            <pc:docMk/>
            <pc:sldMk cId="1554479166" sldId="2076138643"/>
            <ac:spMk id="453" creationId="{B4142F20-7AB5-493C-951D-60BC662C1068}"/>
          </ac:spMkLst>
        </pc:spChg>
        <pc:spChg chg="mod">
          <ac:chgData name="Reuben Bond" userId="7f300e4aafcfe080" providerId="LiveId" clId="{A01A64A0-B183-4AEC-95C8-9F10EE0E51EA}" dt="2022-04-28T07:49:21.547" v="27514" actId="1076"/>
          <ac:spMkLst>
            <pc:docMk/>
            <pc:sldMk cId="1554479166" sldId="2076138643"/>
            <ac:spMk id="454" creationId="{A9CE159B-860D-47EB-85F5-BDF2030B6A3E}"/>
          </ac:spMkLst>
        </pc:spChg>
        <pc:spChg chg="mod">
          <ac:chgData name="Reuben Bond" userId="7f300e4aafcfe080" providerId="LiveId" clId="{A01A64A0-B183-4AEC-95C8-9F10EE0E51EA}" dt="2022-04-28T07:49:21.547" v="27514" actId="1076"/>
          <ac:spMkLst>
            <pc:docMk/>
            <pc:sldMk cId="1554479166" sldId="2076138643"/>
            <ac:spMk id="455" creationId="{988F17D3-57E0-4CB1-93DE-B4C444A9B3D8}"/>
          </ac:spMkLst>
        </pc:spChg>
        <pc:spChg chg="mod">
          <ac:chgData name="Reuben Bond" userId="7f300e4aafcfe080" providerId="LiveId" clId="{A01A64A0-B183-4AEC-95C8-9F10EE0E51EA}" dt="2022-04-28T07:49:21.547" v="27514" actId="1076"/>
          <ac:spMkLst>
            <pc:docMk/>
            <pc:sldMk cId="1554479166" sldId="2076138643"/>
            <ac:spMk id="456" creationId="{5BB7E691-B40B-4B80-81FA-E71737230D38}"/>
          </ac:spMkLst>
        </pc:spChg>
        <pc:spChg chg="mod">
          <ac:chgData name="Reuben Bond" userId="7f300e4aafcfe080" providerId="LiveId" clId="{A01A64A0-B183-4AEC-95C8-9F10EE0E51EA}" dt="2022-04-28T07:49:21.547" v="27514" actId="1076"/>
          <ac:spMkLst>
            <pc:docMk/>
            <pc:sldMk cId="1554479166" sldId="2076138643"/>
            <ac:spMk id="457" creationId="{5CF91C62-14E6-46B2-94C0-BFAE7B955474}"/>
          </ac:spMkLst>
        </pc:spChg>
        <pc:spChg chg="mod">
          <ac:chgData name="Reuben Bond" userId="7f300e4aafcfe080" providerId="LiveId" clId="{A01A64A0-B183-4AEC-95C8-9F10EE0E51EA}" dt="2022-04-28T07:49:21.547" v="27514" actId="1076"/>
          <ac:spMkLst>
            <pc:docMk/>
            <pc:sldMk cId="1554479166" sldId="2076138643"/>
            <ac:spMk id="458" creationId="{84AFC9F1-211D-4B12-9F54-DD508BB672C6}"/>
          </ac:spMkLst>
        </pc:spChg>
        <pc:spChg chg="mod">
          <ac:chgData name="Reuben Bond" userId="7f300e4aafcfe080" providerId="LiveId" clId="{A01A64A0-B183-4AEC-95C8-9F10EE0E51EA}" dt="2022-04-28T07:49:21.547" v="27514" actId="1076"/>
          <ac:spMkLst>
            <pc:docMk/>
            <pc:sldMk cId="1554479166" sldId="2076138643"/>
            <ac:spMk id="459" creationId="{279FEC13-1A76-421C-87E2-C7C6E50BF9F8}"/>
          </ac:spMkLst>
        </pc:spChg>
        <pc:spChg chg="mod">
          <ac:chgData name="Reuben Bond" userId="7f300e4aafcfe080" providerId="LiveId" clId="{A01A64A0-B183-4AEC-95C8-9F10EE0E51EA}" dt="2022-04-28T07:49:21.547" v="27514" actId="1076"/>
          <ac:spMkLst>
            <pc:docMk/>
            <pc:sldMk cId="1554479166" sldId="2076138643"/>
            <ac:spMk id="460" creationId="{4AD5F4B0-1E7B-4F7B-9FB8-36625604B739}"/>
          </ac:spMkLst>
        </pc:spChg>
        <pc:spChg chg="mod">
          <ac:chgData name="Reuben Bond" userId="7f300e4aafcfe080" providerId="LiveId" clId="{A01A64A0-B183-4AEC-95C8-9F10EE0E51EA}" dt="2022-04-28T07:49:21.547" v="27514" actId="1076"/>
          <ac:spMkLst>
            <pc:docMk/>
            <pc:sldMk cId="1554479166" sldId="2076138643"/>
            <ac:spMk id="461" creationId="{986A7C63-75D5-486B-A950-745302D9F94B}"/>
          </ac:spMkLst>
        </pc:spChg>
        <pc:spChg chg="mod">
          <ac:chgData name="Reuben Bond" userId="7f300e4aafcfe080" providerId="LiveId" clId="{A01A64A0-B183-4AEC-95C8-9F10EE0E51EA}" dt="2022-04-28T07:49:21.547" v="27514" actId="1076"/>
          <ac:spMkLst>
            <pc:docMk/>
            <pc:sldMk cId="1554479166" sldId="2076138643"/>
            <ac:spMk id="462" creationId="{FCA11071-362D-4253-9B53-1D430976F397}"/>
          </ac:spMkLst>
        </pc:spChg>
        <pc:spChg chg="mod">
          <ac:chgData name="Reuben Bond" userId="7f300e4aafcfe080" providerId="LiveId" clId="{A01A64A0-B183-4AEC-95C8-9F10EE0E51EA}" dt="2022-04-28T07:49:21.547" v="27514" actId="1076"/>
          <ac:spMkLst>
            <pc:docMk/>
            <pc:sldMk cId="1554479166" sldId="2076138643"/>
            <ac:spMk id="463" creationId="{AE6767E0-9CB2-4B01-82D0-325A7934C9BE}"/>
          </ac:spMkLst>
        </pc:spChg>
        <pc:spChg chg="mod">
          <ac:chgData name="Reuben Bond" userId="7f300e4aafcfe080" providerId="LiveId" clId="{A01A64A0-B183-4AEC-95C8-9F10EE0E51EA}" dt="2022-04-28T07:49:21.547" v="27514" actId="1076"/>
          <ac:spMkLst>
            <pc:docMk/>
            <pc:sldMk cId="1554479166" sldId="2076138643"/>
            <ac:spMk id="465" creationId="{C6FE6D8F-CACA-49DE-A037-1195DC30C076}"/>
          </ac:spMkLst>
        </pc:spChg>
        <pc:spChg chg="mod">
          <ac:chgData name="Reuben Bond" userId="7f300e4aafcfe080" providerId="LiveId" clId="{A01A64A0-B183-4AEC-95C8-9F10EE0E51EA}" dt="2022-04-28T07:49:21.547" v="27514" actId="1076"/>
          <ac:spMkLst>
            <pc:docMk/>
            <pc:sldMk cId="1554479166" sldId="2076138643"/>
            <ac:spMk id="466" creationId="{CD40E61B-7CBB-40FA-AE06-00A42FB1E8BF}"/>
          </ac:spMkLst>
        </pc:spChg>
        <pc:grpChg chg="mod topLvl">
          <ac:chgData name="Reuben Bond" userId="7f300e4aafcfe080" providerId="LiveId" clId="{A01A64A0-B183-4AEC-95C8-9F10EE0E51EA}" dt="2022-04-28T07:49:21.547" v="27514" actId="1076"/>
          <ac:grpSpMkLst>
            <pc:docMk/>
            <pc:sldMk cId="1554479166" sldId="2076138643"/>
            <ac:grpSpMk id="2" creationId="{32EA159A-83F2-4EE0-948D-D7A5D33F5AFD}"/>
          </ac:grpSpMkLst>
        </pc:grpChg>
        <pc:grpChg chg="mod topLvl">
          <ac:chgData name="Reuben Bond" userId="7f300e4aafcfe080" providerId="LiveId" clId="{A01A64A0-B183-4AEC-95C8-9F10EE0E51EA}" dt="2022-04-28T07:49:21.547" v="27514" actId="1076"/>
          <ac:grpSpMkLst>
            <pc:docMk/>
            <pc:sldMk cId="1554479166" sldId="2076138643"/>
            <ac:grpSpMk id="3" creationId="{9260BCB0-E700-473C-88D1-DEF60658340E}"/>
          </ac:grpSpMkLst>
        </pc:grpChg>
        <pc:grpChg chg="del mod topLvl">
          <ac:chgData name="Reuben Bond" userId="7f300e4aafcfe080" providerId="LiveId" clId="{A01A64A0-B183-4AEC-95C8-9F10EE0E51EA}" dt="2022-04-28T07:49:09.309" v="27513" actId="165"/>
          <ac:grpSpMkLst>
            <pc:docMk/>
            <pc:sldMk cId="1554479166" sldId="2076138643"/>
            <ac:grpSpMk id="15" creationId="{6B27AF6B-C7CD-4426-8F2D-B7C116D99347}"/>
          </ac:grpSpMkLst>
        </pc:grpChg>
        <pc:grpChg chg="del mod topLvl">
          <ac:chgData name="Reuben Bond" userId="7f300e4aafcfe080" providerId="LiveId" clId="{A01A64A0-B183-4AEC-95C8-9F10EE0E51EA}" dt="2022-04-28T07:49:09.309" v="27513" actId="165"/>
          <ac:grpSpMkLst>
            <pc:docMk/>
            <pc:sldMk cId="1554479166" sldId="2076138643"/>
            <ac:grpSpMk id="16" creationId="{D99218B1-1656-45F9-888E-4F8159E5CDD0}"/>
          </ac:grpSpMkLst>
        </pc:grpChg>
        <pc:grpChg chg="del mod topLvl">
          <ac:chgData name="Reuben Bond" userId="7f300e4aafcfe080" providerId="LiveId" clId="{A01A64A0-B183-4AEC-95C8-9F10EE0E51EA}" dt="2022-04-28T07:49:09.309" v="27513" actId="165"/>
          <ac:grpSpMkLst>
            <pc:docMk/>
            <pc:sldMk cId="1554479166" sldId="2076138643"/>
            <ac:grpSpMk id="17" creationId="{394A594F-7822-4E9B-9E55-50330BDE9245}"/>
          </ac:grpSpMkLst>
        </pc:grpChg>
        <pc:grpChg chg="del">
          <ac:chgData name="Reuben Bond" userId="7f300e4aafcfe080" providerId="LiveId" clId="{A01A64A0-B183-4AEC-95C8-9F10EE0E51EA}" dt="2022-04-28T07:49:08.228" v="27512" actId="165"/>
          <ac:grpSpMkLst>
            <pc:docMk/>
            <pc:sldMk cId="1554479166" sldId="2076138643"/>
            <ac:grpSpMk id="18" creationId="{12863A12-C752-4220-B286-ADE3AC155893}"/>
          </ac:grpSpMkLst>
        </pc:grpChg>
        <pc:grpChg chg="mod topLvl">
          <ac:chgData name="Reuben Bond" userId="7f300e4aafcfe080" providerId="LiveId" clId="{A01A64A0-B183-4AEC-95C8-9F10EE0E51EA}" dt="2022-04-28T07:49:21.547" v="27514" actId="1076"/>
          <ac:grpSpMkLst>
            <pc:docMk/>
            <pc:sldMk cId="1554479166" sldId="2076138643"/>
            <ac:grpSpMk id="238" creationId="{9D922DA1-CFC7-4CA8-95AF-A911F17398BB}"/>
          </ac:grpSpMkLst>
        </pc:grpChg>
        <pc:grpChg chg="mod">
          <ac:chgData name="Reuben Bond" userId="7f300e4aafcfe080" providerId="LiveId" clId="{A01A64A0-B183-4AEC-95C8-9F10EE0E51EA}" dt="2022-04-28T07:49:21.547" v="27514" actId="1076"/>
          <ac:grpSpMkLst>
            <pc:docMk/>
            <pc:sldMk cId="1554479166" sldId="2076138643"/>
            <ac:grpSpMk id="239" creationId="{C14F692D-4562-421E-AAD5-58295F012B84}"/>
          </ac:grpSpMkLst>
        </pc:grpChg>
        <pc:grpChg chg="mod topLvl">
          <ac:chgData name="Reuben Bond" userId="7f300e4aafcfe080" providerId="LiveId" clId="{A01A64A0-B183-4AEC-95C8-9F10EE0E51EA}" dt="2022-04-28T07:49:21.547" v="27514" actId="1076"/>
          <ac:grpSpMkLst>
            <pc:docMk/>
            <pc:sldMk cId="1554479166" sldId="2076138643"/>
            <ac:grpSpMk id="261" creationId="{26758628-4790-474E-ADFB-B8164D5CCC69}"/>
          </ac:grpSpMkLst>
        </pc:grpChg>
        <pc:grpChg chg="mod topLvl">
          <ac:chgData name="Reuben Bond" userId="7f300e4aafcfe080" providerId="LiveId" clId="{A01A64A0-B183-4AEC-95C8-9F10EE0E51EA}" dt="2022-04-28T07:49:21.547" v="27514" actId="1076"/>
          <ac:grpSpMkLst>
            <pc:docMk/>
            <pc:sldMk cId="1554479166" sldId="2076138643"/>
            <ac:grpSpMk id="266" creationId="{BAF3AFD6-C12B-465B-A1E7-F84024D969C1}"/>
          </ac:grpSpMkLst>
        </pc:grpChg>
        <pc:grpChg chg="mod topLvl">
          <ac:chgData name="Reuben Bond" userId="7f300e4aafcfe080" providerId="LiveId" clId="{A01A64A0-B183-4AEC-95C8-9F10EE0E51EA}" dt="2022-04-28T07:49:21.547" v="27514" actId="1076"/>
          <ac:grpSpMkLst>
            <pc:docMk/>
            <pc:sldMk cId="1554479166" sldId="2076138643"/>
            <ac:grpSpMk id="278" creationId="{78A5713F-4590-42EC-9F8E-CA4D363AAF54}"/>
          </ac:grpSpMkLst>
        </pc:grpChg>
        <pc:grpChg chg="mod">
          <ac:chgData name="Reuben Bond" userId="7f300e4aafcfe080" providerId="LiveId" clId="{A01A64A0-B183-4AEC-95C8-9F10EE0E51EA}" dt="2022-04-28T07:49:21.547" v="27514" actId="1076"/>
          <ac:grpSpMkLst>
            <pc:docMk/>
            <pc:sldMk cId="1554479166" sldId="2076138643"/>
            <ac:grpSpMk id="279" creationId="{FE00EFCF-C0B8-423E-BD2F-DE9ECA22FDE8}"/>
          </ac:grpSpMkLst>
        </pc:grpChg>
        <pc:grpChg chg="mod topLvl">
          <ac:chgData name="Reuben Bond" userId="7f300e4aafcfe080" providerId="LiveId" clId="{A01A64A0-B183-4AEC-95C8-9F10EE0E51EA}" dt="2022-04-28T07:49:21.547" v="27514" actId="1076"/>
          <ac:grpSpMkLst>
            <pc:docMk/>
            <pc:sldMk cId="1554479166" sldId="2076138643"/>
            <ac:grpSpMk id="296" creationId="{12B48276-0C81-452C-9EC3-3D58D00F7BB7}"/>
          </ac:grpSpMkLst>
        </pc:grpChg>
        <pc:grpChg chg="mod">
          <ac:chgData name="Reuben Bond" userId="7f300e4aafcfe080" providerId="LiveId" clId="{A01A64A0-B183-4AEC-95C8-9F10EE0E51EA}" dt="2022-04-28T07:49:21.547" v="27514" actId="1076"/>
          <ac:grpSpMkLst>
            <pc:docMk/>
            <pc:sldMk cId="1554479166" sldId="2076138643"/>
            <ac:grpSpMk id="297" creationId="{63FEF375-CC91-416E-A405-C7F5B0E600E7}"/>
          </ac:grpSpMkLst>
        </pc:grpChg>
        <pc:grpChg chg="mod topLvl">
          <ac:chgData name="Reuben Bond" userId="7f300e4aafcfe080" providerId="LiveId" clId="{A01A64A0-B183-4AEC-95C8-9F10EE0E51EA}" dt="2022-04-28T07:49:21.547" v="27514" actId="1076"/>
          <ac:grpSpMkLst>
            <pc:docMk/>
            <pc:sldMk cId="1554479166" sldId="2076138643"/>
            <ac:grpSpMk id="305" creationId="{7B784F5D-5B7A-4662-9F4C-D6CC378F3941}"/>
          </ac:grpSpMkLst>
        </pc:grpChg>
        <pc:grpChg chg="mod">
          <ac:chgData name="Reuben Bond" userId="7f300e4aafcfe080" providerId="LiveId" clId="{A01A64A0-B183-4AEC-95C8-9F10EE0E51EA}" dt="2022-04-28T07:49:21.547" v="27514" actId="1076"/>
          <ac:grpSpMkLst>
            <pc:docMk/>
            <pc:sldMk cId="1554479166" sldId="2076138643"/>
            <ac:grpSpMk id="306" creationId="{A1C5E53C-BC19-4ADA-86B9-3866704EF584}"/>
          </ac:grpSpMkLst>
        </pc:grpChg>
        <pc:grpChg chg="mod topLvl">
          <ac:chgData name="Reuben Bond" userId="7f300e4aafcfe080" providerId="LiveId" clId="{A01A64A0-B183-4AEC-95C8-9F10EE0E51EA}" dt="2022-04-28T07:49:21.547" v="27514" actId="1076"/>
          <ac:grpSpMkLst>
            <pc:docMk/>
            <pc:sldMk cId="1554479166" sldId="2076138643"/>
            <ac:grpSpMk id="314" creationId="{39665912-2ACC-4841-9EAA-2CDA97FAE38C}"/>
          </ac:grpSpMkLst>
        </pc:grpChg>
        <pc:grpChg chg="mod topLvl">
          <ac:chgData name="Reuben Bond" userId="7f300e4aafcfe080" providerId="LiveId" clId="{A01A64A0-B183-4AEC-95C8-9F10EE0E51EA}" dt="2022-04-28T07:49:21.547" v="27514" actId="1076"/>
          <ac:grpSpMkLst>
            <pc:docMk/>
            <pc:sldMk cId="1554479166" sldId="2076138643"/>
            <ac:grpSpMk id="317" creationId="{F25C34E3-D826-43FF-AF56-18950521B821}"/>
          </ac:grpSpMkLst>
        </pc:grpChg>
        <pc:grpChg chg="mod topLvl">
          <ac:chgData name="Reuben Bond" userId="7f300e4aafcfe080" providerId="LiveId" clId="{A01A64A0-B183-4AEC-95C8-9F10EE0E51EA}" dt="2022-04-28T07:49:21.547" v="27514" actId="1076"/>
          <ac:grpSpMkLst>
            <pc:docMk/>
            <pc:sldMk cId="1554479166" sldId="2076138643"/>
            <ac:grpSpMk id="320" creationId="{20A2C173-61CB-4BF1-B7A7-B9EA8388CC0D}"/>
          </ac:grpSpMkLst>
        </pc:grpChg>
        <pc:grpChg chg="mod topLvl">
          <ac:chgData name="Reuben Bond" userId="7f300e4aafcfe080" providerId="LiveId" clId="{A01A64A0-B183-4AEC-95C8-9F10EE0E51EA}" dt="2022-04-28T07:49:21.547" v="27514" actId="1076"/>
          <ac:grpSpMkLst>
            <pc:docMk/>
            <pc:sldMk cId="1554479166" sldId="2076138643"/>
            <ac:grpSpMk id="323" creationId="{3F483B81-B47F-4CE8-AF7C-D4B39E4D7246}"/>
          </ac:grpSpMkLst>
        </pc:grpChg>
        <pc:grpChg chg="mod topLvl">
          <ac:chgData name="Reuben Bond" userId="7f300e4aafcfe080" providerId="LiveId" clId="{A01A64A0-B183-4AEC-95C8-9F10EE0E51EA}" dt="2022-04-28T07:49:21.547" v="27514" actId="1076"/>
          <ac:grpSpMkLst>
            <pc:docMk/>
            <pc:sldMk cId="1554479166" sldId="2076138643"/>
            <ac:grpSpMk id="326" creationId="{234F93B9-9DE0-4B61-987F-EA5058A5F81F}"/>
          </ac:grpSpMkLst>
        </pc:grpChg>
        <pc:grpChg chg="mod topLvl">
          <ac:chgData name="Reuben Bond" userId="7f300e4aafcfe080" providerId="LiveId" clId="{A01A64A0-B183-4AEC-95C8-9F10EE0E51EA}" dt="2022-04-28T07:49:21.547" v="27514" actId="1076"/>
          <ac:grpSpMkLst>
            <pc:docMk/>
            <pc:sldMk cId="1554479166" sldId="2076138643"/>
            <ac:grpSpMk id="329" creationId="{815EF401-4468-419B-AB5A-0F63DAE64DEF}"/>
          </ac:grpSpMkLst>
        </pc:grpChg>
        <pc:grpChg chg="mod topLvl">
          <ac:chgData name="Reuben Bond" userId="7f300e4aafcfe080" providerId="LiveId" clId="{A01A64A0-B183-4AEC-95C8-9F10EE0E51EA}" dt="2022-04-28T07:49:21.547" v="27514" actId="1076"/>
          <ac:grpSpMkLst>
            <pc:docMk/>
            <pc:sldMk cId="1554479166" sldId="2076138643"/>
            <ac:grpSpMk id="332" creationId="{28ABF538-D179-4F2B-9F5F-4B761E73E22D}"/>
          </ac:grpSpMkLst>
        </pc:grpChg>
        <pc:grpChg chg="mod topLvl">
          <ac:chgData name="Reuben Bond" userId="7f300e4aafcfe080" providerId="LiveId" clId="{A01A64A0-B183-4AEC-95C8-9F10EE0E51EA}" dt="2022-04-28T07:49:21.547" v="27514" actId="1076"/>
          <ac:grpSpMkLst>
            <pc:docMk/>
            <pc:sldMk cId="1554479166" sldId="2076138643"/>
            <ac:grpSpMk id="340" creationId="{C7DCE011-1454-4628-A9EC-5D7E4420348E}"/>
          </ac:grpSpMkLst>
        </pc:grpChg>
        <pc:grpChg chg="mod">
          <ac:chgData name="Reuben Bond" userId="7f300e4aafcfe080" providerId="LiveId" clId="{A01A64A0-B183-4AEC-95C8-9F10EE0E51EA}" dt="2022-04-28T07:49:21.547" v="27514" actId="1076"/>
          <ac:grpSpMkLst>
            <pc:docMk/>
            <pc:sldMk cId="1554479166" sldId="2076138643"/>
            <ac:grpSpMk id="341" creationId="{6E7B0124-8508-45E1-BB64-90DFE07AF519}"/>
          </ac:grpSpMkLst>
        </pc:grpChg>
        <pc:grpChg chg="mod topLvl">
          <ac:chgData name="Reuben Bond" userId="7f300e4aafcfe080" providerId="LiveId" clId="{A01A64A0-B183-4AEC-95C8-9F10EE0E51EA}" dt="2022-04-28T07:49:21.547" v="27514" actId="1076"/>
          <ac:grpSpMkLst>
            <pc:docMk/>
            <pc:sldMk cId="1554479166" sldId="2076138643"/>
            <ac:grpSpMk id="349" creationId="{91963C04-4D19-4D2D-9938-9A487D24B43A}"/>
          </ac:grpSpMkLst>
        </pc:grpChg>
        <pc:grpChg chg="mod">
          <ac:chgData name="Reuben Bond" userId="7f300e4aafcfe080" providerId="LiveId" clId="{A01A64A0-B183-4AEC-95C8-9F10EE0E51EA}" dt="2022-04-28T07:49:21.547" v="27514" actId="1076"/>
          <ac:grpSpMkLst>
            <pc:docMk/>
            <pc:sldMk cId="1554479166" sldId="2076138643"/>
            <ac:grpSpMk id="350" creationId="{D1A99A14-6E5D-47E9-A977-D1678B2B029F}"/>
          </ac:grpSpMkLst>
        </pc:grpChg>
        <pc:grpChg chg="mod topLvl">
          <ac:chgData name="Reuben Bond" userId="7f300e4aafcfe080" providerId="LiveId" clId="{A01A64A0-B183-4AEC-95C8-9F10EE0E51EA}" dt="2022-04-28T07:49:21.547" v="27514" actId="1076"/>
          <ac:grpSpMkLst>
            <pc:docMk/>
            <pc:sldMk cId="1554479166" sldId="2076138643"/>
            <ac:grpSpMk id="358" creationId="{3B38D013-3F7D-40CA-8C30-F425BD96AB5E}"/>
          </ac:grpSpMkLst>
        </pc:grpChg>
        <pc:grpChg chg="mod">
          <ac:chgData name="Reuben Bond" userId="7f300e4aafcfe080" providerId="LiveId" clId="{A01A64A0-B183-4AEC-95C8-9F10EE0E51EA}" dt="2022-04-28T07:49:21.547" v="27514" actId="1076"/>
          <ac:grpSpMkLst>
            <pc:docMk/>
            <pc:sldMk cId="1554479166" sldId="2076138643"/>
            <ac:grpSpMk id="359" creationId="{439C0462-2DBF-41C0-8289-AD47BBB59431}"/>
          </ac:grpSpMkLst>
        </pc:grpChg>
        <pc:grpChg chg="mod topLvl">
          <ac:chgData name="Reuben Bond" userId="7f300e4aafcfe080" providerId="LiveId" clId="{A01A64A0-B183-4AEC-95C8-9F10EE0E51EA}" dt="2022-04-28T07:49:21.547" v="27514" actId="1076"/>
          <ac:grpSpMkLst>
            <pc:docMk/>
            <pc:sldMk cId="1554479166" sldId="2076138643"/>
            <ac:grpSpMk id="367" creationId="{F848CDF7-FA94-48E2-B750-C2B0F06A6155}"/>
          </ac:grpSpMkLst>
        </pc:grpChg>
        <pc:grpChg chg="mod">
          <ac:chgData name="Reuben Bond" userId="7f300e4aafcfe080" providerId="LiveId" clId="{A01A64A0-B183-4AEC-95C8-9F10EE0E51EA}" dt="2022-04-28T07:49:21.547" v="27514" actId="1076"/>
          <ac:grpSpMkLst>
            <pc:docMk/>
            <pc:sldMk cId="1554479166" sldId="2076138643"/>
            <ac:grpSpMk id="368" creationId="{B1203774-982F-4B88-A6E5-85591947F5E3}"/>
          </ac:grpSpMkLst>
        </pc:grpChg>
        <pc:grpChg chg="mod topLvl">
          <ac:chgData name="Reuben Bond" userId="7f300e4aafcfe080" providerId="LiveId" clId="{A01A64A0-B183-4AEC-95C8-9F10EE0E51EA}" dt="2022-04-28T07:49:21.547" v="27514" actId="1076"/>
          <ac:grpSpMkLst>
            <pc:docMk/>
            <pc:sldMk cId="1554479166" sldId="2076138643"/>
            <ac:grpSpMk id="376" creationId="{CBAB8F10-65FB-41AF-80FE-404D1D2E3B51}"/>
          </ac:grpSpMkLst>
        </pc:grpChg>
        <pc:grpChg chg="mod">
          <ac:chgData name="Reuben Bond" userId="7f300e4aafcfe080" providerId="LiveId" clId="{A01A64A0-B183-4AEC-95C8-9F10EE0E51EA}" dt="2022-04-28T07:49:21.547" v="27514" actId="1076"/>
          <ac:grpSpMkLst>
            <pc:docMk/>
            <pc:sldMk cId="1554479166" sldId="2076138643"/>
            <ac:grpSpMk id="377" creationId="{E98ECC9A-FD7D-4DE2-8E0C-743AE0C10ED1}"/>
          </ac:grpSpMkLst>
        </pc:grpChg>
        <pc:grpChg chg="mod topLvl">
          <ac:chgData name="Reuben Bond" userId="7f300e4aafcfe080" providerId="LiveId" clId="{A01A64A0-B183-4AEC-95C8-9F10EE0E51EA}" dt="2022-04-28T07:49:21.547" v="27514" actId="1076"/>
          <ac:grpSpMkLst>
            <pc:docMk/>
            <pc:sldMk cId="1554479166" sldId="2076138643"/>
            <ac:grpSpMk id="385" creationId="{5AABCD18-BFD3-4DD1-BACC-4DD8F031EBDF}"/>
          </ac:grpSpMkLst>
        </pc:grpChg>
        <pc:grpChg chg="mod">
          <ac:chgData name="Reuben Bond" userId="7f300e4aafcfe080" providerId="LiveId" clId="{A01A64A0-B183-4AEC-95C8-9F10EE0E51EA}" dt="2022-04-28T07:49:21.547" v="27514" actId="1076"/>
          <ac:grpSpMkLst>
            <pc:docMk/>
            <pc:sldMk cId="1554479166" sldId="2076138643"/>
            <ac:grpSpMk id="386" creationId="{FAF414C8-FE84-4E29-B41D-35F790B37F0D}"/>
          </ac:grpSpMkLst>
        </pc:grpChg>
        <pc:grpChg chg="mod topLvl">
          <ac:chgData name="Reuben Bond" userId="7f300e4aafcfe080" providerId="LiveId" clId="{A01A64A0-B183-4AEC-95C8-9F10EE0E51EA}" dt="2022-04-28T07:49:21.547" v="27514" actId="1076"/>
          <ac:grpSpMkLst>
            <pc:docMk/>
            <pc:sldMk cId="1554479166" sldId="2076138643"/>
            <ac:grpSpMk id="399" creationId="{A1923FA1-376E-410B-B45E-87330C4A7212}"/>
          </ac:grpSpMkLst>
        </pc:grpChg>
        <pc:grpChg chg="mod">
          <ac:chgData name="Reuben Bond" userId="7f300e4aafcfe080" providerId="LiveId" clId="{A01A64A0-B183-4AEC-95C8-9F10EE0E51EA}" dt="2022-04-28T07:49:21.547" v="27514" actId="1076"/>
          <ac:grpSpMkLst>
            <pc:docMk/>
            <pc:sldMk cId="1554479166" sldId="2076138643"/>
            <ac:grpSpMk id="400" creationId="{FB470B36-DE17-4882-B4CE-1363C444C0A1}"/>
          </ac:grpSpMkLst>
        </pc:grpChg>
        <pc:grpChg chg="mod topLvl">
          <ac:chgData name="Reuben Bond" userId="7f300e4aafcfe080" providerId="LiveId" clId="{A01A64A0-B183-4AEC-95C8-9F10EE0E51EA}" dt="2022-04-28T07:49:21.547" v="27514" actId="1076"/>
          <ac:grpSpMkLst>
            <pc:docMk/>
            <pc:sldMk cId="1554479166" sldId="2076138643"/>
            <ac:grpSpMk id="413" creationId="{9E19E609-90A8-4675-B060-A5DBF8CA9100}"/>
          </ac:grpSpMkLst>
        </pc:grpChg>
        <pc:grpChg chg="mod">
          <ac:chgData name="Reuben Bond" userId="7f300e4aafcfe080" providerId="LiveId" clId="{A01A64A0-B183-4AEC-95C8-9F10EE0E51EA}" dt="2022-04-28T07:49:21.547" v="27514" actId="1076"/>
          <ac:grpSpMkLst>
            <pc:docMk/>
            <pc:sldMk cId="1554479166" sldId="2076138643"/>
            <ac:grpSpMk id="414" creationId="{423D25E1-C305-4DCC-A66E-28B4A01A2F7D}"/>
          </ac:grpSpMkLst>
        </pc:grpChg>
        <pc:grpChg chg="mod topLvl">
          <ac:chgData name="Reuben Bond" userId="7f300e4aafcfe080" providerId="LiveId" clId="{A01A64A0-B183-4AEC-95C8-9F10EE0E51EA}" dt="2022-04-28T07:49:21.547" v="27514" actId="1076"/>
          <ac:grpSpMkLst>
            <pc:docMk/>
            <pc:sldMk cId="1554479166" sldId="2076138643"/>
            <ac:grpSpMk id="427" creationId="{648008E4-3599-4FAC-B715-3B8D351FD6F6}"/>
          </ac:grpSpMkLst>
        </pc:grpChg>
        <pc:grpChg chg="mod">
          <ac:chgData name="Reuben Bond" userId="7f300e4aafcfe080" providerId="LiveId" clId="{A01A64A0-B183-4AEC-95C8-9F10EE0E51EA}" dt="2022-04-28T07:49:21.547" v="27514" actId="1076"/>
          <ac:grpSpMkLst>
            <pc:docMk/>
            <pc:sldMk cId="1554479166" sldId="2076138643"/>
            <ac:grpSpMk id="428" creationId="{F4878AA0-6F64-442C-8BAB-AD45CA0B358E}"/>
          </ac:grpSpMkLst>
        </pc:grpChg>
        <pc:grpChg chg="mod topLvl">
          <ac:chgData name="Reuben Bond" userId="7f300e4aafcfe080" providerId="LiveId" clId="{A01A64A0-B183-4AEC-95C8-9F10EE0E51EA}" dt="2022-04-28T07:49:21.547" v="27514" actId="1076"/>
          <ac:grpSpMkLst>
            <pc:docMk/>
            <pc:sldMk cId="1554479166" sldId="2076138643"/>
            <ac:grpSpMk id="441" creationId="{C6CEA797-648E-41DA-8308-65DF45DDAC72}"/>
          </ac:grpSpMkLst>
        </pc:grpChg>
        <pc:grpChg chg="mod">
          <ac:chgData name="Reuben Bond" userId="7f300e4aafcfe080" providerId="LiveId" clId="{A01A64A0-B183-4AEC-95C8-9F10EE0E51EA}" dt="2022-04-28T07:49:21.547" v="27514" actId="1076"/>
          <ac:grpSpMkLst>
            <pc:docMk/>
            <pc:sldMk cId="1554479166" sldId="2076138643"/>
            <ac:grpSpMk id="442" creationId="{4805D561-256D-4B78-8AE5-A1F0E69AEC9F}"/>
          </ac:grpSpMkLst>
        </pc:grpChg>
        <pc:grpChg chg="mod topLvl">
          <ac:chgData name="Reuben Bond" userId="7f300e4aafcfe080" providerId="LiveId" clId="{A01A64A0-B183-4AEC-95C8-9F10EE0E51EA}" dt="2022-04-28T07:49:21.547" v="27514" actId="1076"/>
          <ac:grpSpMkLst>
            <pc:docMk/>
            <pc:sldMk cId="1554479166" sldId="2076138643"/>
            <ac:grpSpMk id="450" creationId="{A640D69B-2E7A-4ACD-AB02-BEB9402A0D91}"/>
          </ac:grpSpMkLst>
        </pc:grpChg>
        <pc:grpChg chg="mod">
          <ac:chgData name="Reuben Bond" userId="7f300e4aafcfe080" providerId="LiveId" clId="{A01A64A0-B183-4AEC-95C8-9F10EE0E51EA}" dt="2022-04-28T07:49:21.547" v="27514" actId="1076"/>
          <ac:grpSpMkLst>
            <pc:docMk/>
            <pc:sldMk cId="1554479166" sldId="2076138643"/>
            <ac:grpSpMk id="451" creationId="{FD16553D-9735-49D4-9DC2-53FA31766B58}"/>
          </ac:grpSpMkLst>
        </pc:grpChg>
        <pc:grpChg chg="mod topLvl">
          <ac:chgData name="Reuben Bond" userId="7f300e4aafcfe080" providerId="LiveId" clId="{A01A64A0-B183-4AEC-95C8-9F10EE0E51EA}" dt="2022-04-28T07:49:21.547" v="27514" actId="1076"/>
          <ac:grpSpMkLst>
            <pc:docMk/>
            <pc:sldMk cId="1554479166" sldId="2076138643"/>
            <ac:grpSpMk id="464" creationId="{24CBE5AC-101B-464C-8F15-91FA254F0EED}"/>
          </ac:grpSpMkLst>
        </pc:grpChg>
        <pc:picChg chg="mod">
          <ac:chgData name="Reuben Bond" userId="7f300e4aafcfe080" providerId="LiveId" clId="{A01A64A0-B183-4AEC-95C8-9F10EE0E51EA}" dt="2022-04-28T07:49:21.547" v="27514" actId="1076"/>
          <ac:picMkLst>
            <pc:docMk/>
            <pc:sldMk cId="1554479166" sldId="2076138643"/>
            <ac:picMk id="5" creationId="{8F785965-AC6E-4BCE-A6EF-4F6D8707D03E}"/>
          </ac:picMkLst>
        </pc:picChg>
        <pc:picChg chg="mod">
          <ac:chgData name="Reuben Bond" userId="7f300e4aafcfe080" providerId="LiveId" clId="{A01A64A0-B183-4AEC-95C8-9F10EE0E51EA}" dt="2022-04-28T07:49:21.547" v="27514" actId="1076"/>
          <ac:picMkLst>
            <pc:docMk/>
            <pc:sldMk cId="1554479166" sldId="2076138643"/>
            <ac:picMk id="6" creationId="{5C87A45D-7DCB-4F92-AC8D-8994AFE7A339}"/>
          </ac:picMkLst>
        </pc:picChg>
        <pc:picChg chg="mod">
          <ac:chgData name="Reuben Bond" userId="7f300e4aafcfe080" providerId="LiveId" clId="{A01A64A0-B183-4AEC-95C8-9F10EE0E51EA}" dt="2022-04-28T07:49:21.547" v="27514" actId="1076"/>
          <ac:picMkLst>
            <pc:docMk/>
            <pc:sldMk cId="1554479166" sldId="2076138643"/>
            <ac:picMk id="7" creationId="{6963BC0A-4956-41B4-BFC3-9E44D5699846}"/>
          </ac:picMkLst>
        </pc:picChg>
        <pc:picChg chg="mod">
          <ac:chgData name="Reuben Bond" userId="7f300e4aafcfe080" providerId="LiveId" clId="{A01A64A0-B183-4AEC-95C8-9F10EE0E51EA}" dt="2022-04-28T07:49:21.547" v="27514" actId="1076"/>
          <ac:picMkLst>
            <pc:docMk/>
            <pc:sldMk cId="1554479166" sldId="2076138643"/>
            <ac:picMk id="11" creationId="{5F31004A-CC0F-4904-A80F-5B1C9CCD55B7}"/>
          </ac:picMkLst>
        </pc:picChg>
        <pc:picChg chg="mod">
          <ac:chgData name="Reuben Bond" userId="7f300e4aafcfe080" providerId="LiveId" clId="{A01A64A0-B183-4AEC-95C8-9F10EE0E51EA}" dt="2022-04-28T07:49:21.547" v="27514" actId="1076"/>
          <ac:picMkLst>
            <pc:docMk/>
            <pc:sldMk cId="1554479166" sldId="2076138643"/>
            <ac:picMk id="215" creationId="{E731067F-9597-49DB-AA40-EF4B75D19B03}"/>
          </ac:picMkLst>
        </pc:picChg>
        <pc:picChg chg="mod">
          <ac:chgData name="Reuben Bond" userId="7f300e4aafcfe080" providerId="LiveId" clId="{A01A64A0-B183-4AEC-95C8-9F10EE0E51EA}" dt="2022-04-28T07:49:21.547" v="27514" actId="1076"/>
          <ac:picMkLst>
            <pc:docMk/>
            <pc:sldMk cId="1554479166" sldId="2076138643"/>
            <ac:picMk id="216" creationId="{B5C02F28-D4CA-4959-B30D-09E1171DE1AA}"/>
          </ac:picMkLst>
        </pc:picChg>
      </pc:sldChg>
      <pc:sldChg chg="addSp delSp modSp new mod ord modClrScheme modShow chgLayout">
        <pc:chgData name="Reuben Bond" userId="7f300e4aafcfe080" providerId="LiveId" clId="{A01A64A0-B183-4AEC-95C8-9F10EE0E51EA}" dt="2022-04-28T08:49:58.719" v="27760" actId="729"/>
        <pc:sldMkLst>
          <pc:docMk/>
          <pc:sldMk cId="2825789034" sldId="2076138644"/>
        </pc:sldMkLst>
        <pc:spChg chg="del mod ord">
          <ac:chgData name="Reuben Bond" userId="7f300e4aafcfe080" providerId="LiveId" clId="{A01A64A0-B183-4AEC-95C8-9F10EE0E51EA}" dt="2022-04-28T08:49:17.087" v="27662" actId="700"/>
          <ac:spMkLst>
            <pc:docMk/>
            <pc:sldMk cId="2825789034" sldId="2076138644"/>
            <ac:spMk id="2" creationId="{7A5FF83C-5C96-875E-867D-15C008A0E0E5}"/>
          </ac:spMkLst>
        </pc:spChg>
        <pc:spChg chg="del mod ord">
          <ac:chgData name="Reuben Bond" userId="7f300e4aafcfe080" providerId="LiveId" clId="{A01A64A0-B183-4AEC-95C8-9F10EE0E51EA}" dt="2022-04-28T08:49:17.087" v="27662" actId="700"/>
          <ac:spMkLst>
            <pc:docMk/>
            <pc:sldMk cId="2825789034" sldId="2076138644"/>
            <ac:spMk id="3" creationId="{A7F3AE59-2F6A-4AF6-5CB7-C5E281DC40F2}"/>
          </ac:spMkLst>
        </pc:spChg>
        <pc:spChg chg="del">
          <ac:chgData name="Reuben Bond" userId="7f300e4aafcfe080" providerId="LiveId" clId="{A01A64A0-B183-4AEC-95C8-9F10EE0E51EA}" dt="2022-04-28T08:49:17.087" v="27662" actId="700"/>
          <ac:spMkLst>
            <pc:docMk/>
            <pc:sldMk cId="2825789034" sldId="2076138644"/>
            <ac:spMk id="4" creationId="{6FF3074A-BE4E-E001-18C0-477BE565F133}"/>
          </ac:spMkLst>
        </pc:spChg>
        <pc:spChg chg="add mod ord">
          <ac:chgData name="Reuben Bond" userId="7f300e4aafcfe080" providerId="LiveId" clId="{A01A64A0-B183-4AEC-95C8-9F10EE0E51EA}" dt="2022-04-28T08:49:26.254" v="27676" actId="20577"/>
          <ac:spMkLst>
            <pc:docMk/>
            <pc:sldMk cId="2825789034" sldId="2076138644"/>
            <ac:spMk id="5" creationId="{717AC7CC-DA61-E472-298E-D4F8165DFC18}"/>
          </ac:spMkLst>
        </pc:spChg>
        <pc:spChg chg="add mod ord">
          <ac:chgData name="Reuben Bond" userId="7f300e4aafcfe080" providerId="LiveId" clId="{A01A64A0-B183-4AEC-95C8-9F10EE0E51EA}" dt="2022-04-28T08:49:50.278" v="27757" actId="20577"/>
          <ac:spMkLst>
            <pc:docMk/>
            <pc:sldMk cId="2825789034" sldId="2076138644"/>
            <ac:spMk id="6" creationId="{8886141D-4627-0B7F-54F2-20C7CCFF1169}"/>
          </ac:spMkLst>
        </pc:spChg>
      </pc:sldChg>
    </pc:docChg>
  </pc:docChgLst>
  <pc:docChgLst>
    <pc:chgData name="Reuben Bond" userId="7f300e4aafcfe080" providerId="LiveId" clId="{B606E64D-23EE-4ED2-ADC2-B755AFA9034B}"/>
    <pc:docChg chg="undo redo custSel addSld delSld modSld sldOrd">
      <pc:chgData name="Reuben Bond" userId="7f300e4aafcfe080" providerId="LiveId" clId="{B606E64D-23EE-4ED2-ADC2-B755AFA9034B}" dt="2022-04-23T15:39:35.504" v="16107" actId="403"/>
      <pc:docMkLst>
        <pc:docMk/>
      </pc:docMkLst>
      <pc:sldChg chg="addSp delSp modSp mod modNotesTx">
        <pc:chgData name="Reuben Bond" userId="7f300e4aafcfe080" providerId="LiveId" clId="{B606E64D-23EE-4ED2-ADC2-B755AFA9034B}" dt="2022-04-22T17:19:49.243" v="5869" actId="6549"/>
        <pc:sldMkLst>
          <pc:docMk/>
          <pc:sldMk cId="3717691683" sldId="256"/>
        </pc:sldMkLst>
        <pc:spChg chg="mod">
          <ac:chgData name="Reuben Bond" userId="7f300e4aafcfe080" providerId="LiveId" clId="{B606E64D-23EE-4ED2-ADC2-B755AFA9034B}" dt="2022-04-22T00:41:24.948" v="506"/>
          <ac:spMkLst>
            <pc:docMk/>
            <pc:sldMk cId="3717691683" sldId="256"/>
            <ac:spMk id="2" creationId="{CAA34454-C7F5-42CD-8778-65D46D5D10CE}"/>
          </ac:spMkLst>
        </pc:spChg>
        <pc:spChg chg="mod">
          <ac:chgData name="Reuben Bond" userId="7f300e4aafcfe080" providerId="LiveId" clId="{B606E64D-23EE-4ED2-ADC2-B755AFA9034B}" dt="2022-04-22T00:41:24.948" v="506"/>
          <ac:spMkLst>
            <pc:docMk/>
            <pc:sldMk cId="3717691683" sldId="256"/>
            <ac:spMk id="3" creationId="{31D93215-EA00-4A3C-8642-23220325A8D9}"/>
          </ac:spMkLst>
        </pc:spChg>
        <pc:spChg chg="add del">
          <ac:chgData name="Reuben Bond" userId="7f300e4aafcfe080" providerId="LiveId" clId="{B606E64D-23EE-4ED2-ADC2-B755AFA9034B}" dt="2022-04-22T17:19:23.445" v="5853" actId="22"/>
          <ac:spMkLst>
            <pc:docMk/>
            <pc:sldMk cId="3717691683" sldId="256"/>
            <ac:spMk id="5" creationId="{18BCB4B8-2A34-4CC5-9330-13759152772C}"/>
          </ac:spMkLst>
        </pc:spChg>
      </pc:sldChg>
      <pc:sldChg chg="addSp delSp modSp new mod chgLayout modNotesTx">
        <pc:chgData name="Reuben Bond" userId="7f300e4aafcfe080" providerId="LiveId" clId="{B606E64D-23EE-4ED2-ADC2-B755AFA9034B}" dt="2022-04-23T01:33:37.907" v="9034" actId="20577"/>
        <pc:sldMkLst>
          <pc:docMk/>
          <pc:sldMk cId="2495601613" sldId="257"/>
        </pc:sldMkLst>
        <pc:spChg chg="mod ord">
          <ac:chgData name="Reuben Bond" userId="7f300e4aafcfe080" providerId="LiveId" clId="{B606E64D-23EE-4ED2-ADC2-B755AFA9034B}" dt="2022-04-22T00:41:24.948" v="506"/>
          <ac:spMkLst>
            <pc:docMk/>
            <pc:sldMk cId="2495601613" sldId="257"/>
            <ac:spMk id="2" creationId="{E0F87518-B3CE-483D-A983-5C7D7BA3F92E}"/>
          </ac:spMkLst>
        </pc:spChg>
        <pc:spChg chg="add del mod ord">
          <ac:chgData name="Reuben Bond" userId="7f300e4aafcfe080" providerId="LiveId" clId="{B606E64D-23EE-4ED2-ADC2-B755AFA9034B}" dt="2022-04-23T01:33:37.907" v="9034" actId="20577"/>
          <ac:spMkLst>
            <pc:docMk/>
            <pc:sldMk cId="2495601613" sldId="257"/>
            <ac:spMk id="3" creationId="{1A977DC4-01DF-405E-AAD2-F7AA04617B1B}"/>
          </ac:spMkLst>
        </pc:spChg>
        <pc:spChg chg="add del mod ord">
          <ac:chgData name="Reuben Bond" userId="7f300e4aafcfe080" providerId="LiveId" clId="{B606E64D-23EE-4ED2-ADC2-B755AFA9034B}" dt="2022-04-21T23:58:52.332" v="501" actId="700"/>
          <ac:spMkLst>
            <pc:docMk/>
            <pc:sldMk cId="2495601613" sldId="257"/>
            <ac:spMk id="4" creationId="{477F5624-7B6A-4C5B-A7EA-F953C7D3171A}"/>
          </ac:spMkLst>
        </pc:spChg>
        <pc:spChg chg="add del mod ord">
          <ac:chgData name="Reuben Bond" userId="7f300e4aafcfe080" providerId="LiveId" clId="{B606E64D-23EE-4ED2-ADC2-B755AFA9034B}" dt="2022-04-21T23:58:52.332" v="501" actId="700"/>
          <ac:spMkLst>
            <pc:docMk/>
            <pc:sldMk cId="2495601613" sldId="257"/>
            <ac:spMk id="5" creationId="{B46BE013-A4FE-4785-9D60-119913D81C7C}"/>
          </ac:spMkLst>
        </pc:spChg>
      </pc:sldChg>
      <pc:sldChg chg="addSp delSp modSp new mod ord modClrScheme chgLayout modNotesTx">
        <pc:chgData name="Reuben Bond" userId="7f300e4aafcfe080" providerId="LiveId" clId="{B606E64D-23EE-4ED2-ADC2-B755AFA9034B}" dt="2022-04-23T01:49:28.661" v="11492" actId="20577"/>
        <pc:sldMkLst>
          <pc:docMk/>
          <pc:sldMk cId="799059917" sldId="258"/>
        </pc:sldMkLst>
        <pc:spChg chg="del mod ord">
          <ac:chgData name="Reuben Bond" userId="7f300e4aafcfe080" providerId="LiveId" clId="{B606E64D-23EE-4ED2-ADC2-B755AFA9034B}" dt="2022-04-23T01:43:02.255" v="10838" actId="478"/>
          <ac:spMkLst>
            <pc:docMk/>
            <pc:sldMk cId="799059917" sldId="258"/>
            <ac:spMk id="2" creationId="{879E433C-C13D-4CDE-AA8F-45A34F2CDCCF}"/>
          </ac:spMkLst>
        </pc:spChg>
        <pc:spChg chg="del mod ord">
          <ac:chgData name="Reuben Bond" userId="7f300e4aafcfe080" providerId="LiveId" clId="{B606E64D-23EE-4ED2-ADC2-B755AFA9034B}" dt="2022-04-22T18:24:39.760" v="6211" actId="700"/>
          <ac:spMkLst>
            <pc:docMk/>
            <pc:sldMk cId="799059917" sldId="258"/>
            <ac:spMk id="3" creationId="{548B1790-BAEA-4327-AA85-A0498EAAD195}"/>
          </ac:spMkLst>
        </pc:spChg>
        <pc:spChg chg="add del mod ord">
          <ac:chgData name="Reuben Bond" userId="7f300e4aafcfe080" providerId="LiveId" clId="{B606E64D-23EE-4ED2-ADC2-B755AFA9034B}" dt="2022-04-22T18:24:57.632" v="6212" actId="931"/>
          <ac:spMkLst>
            <pc:docMk/>
            <pc:sldMk cId="799059917" sldId="258"/>
            <ac:spMk id="4" creationId="{7BFFCC22-5E6B-4430-8E10-CCAA1B2C7689}"/>
          </ac:spMkLst>
        </pc:spChg>
        <pc:spChg chg="add del mod ord">
          <ac:chgData name="Reuben Bond" userId="7f300e4aafcfe080" providerId="LiveId" clId="{B606E64D-23EE-4ED2-ADC2-B755AFA9034B}" dt="2022-04-22T18:25:01.388" v="6213" actId="931"/>
          <ac:spMkLst>
            <pc:docMk/>
            <pc:sldMk cId="799059917" sldId="258"/>
            <ac:spMk id="5" creationId="{216F9512-FF54-4C20-9437-91B58A0034FC}"/>
          </ac:spMkLst>
        </pc:spChg>
        <pc:spChg chg="add del mod">
          <ac:chgData name="Reuben Bond" userId="7f300e4aafcfe080" providerId="LiveId" clId="{B606E64D-23EE-4ED2-ADC2-B755AFA9034B}" dt="2022-04-22T20:03:26.892" v="7118" actId="931"/>
          <ac:spMkLst>
            <pc:docMk/>
            <pc:sldMk cId="799059917" sldId="258"/>
            <ac:spMk id="11" creationId="{085C1B5E-A736-4E24-B092-6A4F5CD644B4}"/>
          </ac:spMkLst>
        </pc:spChg>
        <pc:spChg chg="add del mod">
          <ac:chgData name="Reuben Bond" userId="7f300e4aafcfe080" providerId="LiveId" clId="{B606E64D-23EE-4ED2-ADC2-B755AFA9034B}" dt="2022-04-22T20:03:24.225" v="7115" actId="931"/>
          <ac:spMkLst>
            <pc:docMk/>
            <pc:sldMk cId="799059917" sldId="258"/>
            <ac:spMk id="15" creationId="{F5592D9C-AFC8-4E01-B241-392429E99791}"/>
          </ac:spMkLst>
        </pc:spChg>
        <pc:spChg chg="add del mod">
          <ac:chgData name="Reuben Bond" userId="7f300e4aafcfe080" providerId="LiveId" clId="{B606E64D-23EE-4ED2-ADC2-B755AFA9034B}" dt="2022-04-23T01:43:03.580" v="10839" actId="478"/>
          <ac:spMkLst>
            <pc:docMk/>
            <pc:sldMk cId="799059917" sldId="258"/>
            <ac:spMk id="21" creationId="{677AEA7A-9A74-4DE5-B4E4-5DFBC09E5DC3}"/>
          </ac:spMkLst>
        </pc:spChg>
        <pc:spChg chg="add del mod">
          <ac:chgData name="Reuben Bond" userId="7f300e4aafcfe080" providerId="LiveId" clId="{B606E64D-23EE-4ED2-ADC2-B755AFA9034B}" dt="2022-04-23T01:43:51.076" v="10850" actId="478"/>
          <ac:spMkLst>
            <pc:docMk/>
            <pc:sldMk cId="799059917" sldId="258"/>
            <ac:spMk id="27" creationId="{4CA1D45C-DF01-4953-8535-91CEF0FADBC7}"/>
          </ac:spMkLst>
        </pc:spChg>
        <pc:spChg chg="add del mod">
          <ac:chgData name="Reuben Bond" userId="7f300e4aafcfe080" providerId="LiveId" clId="{B606E64D-23EE-4ED2-ADC2-B755AFA9034B}" dt="2022-04-23T01:43:50.220" v="10849" actId="478"/>
          <ac:spMkLst>
            <pc:docMk/>
            <pc:sldMk cId="799059917" sldId="258"/>
            <ac:spMk id="29" creationId="{86F93E8C-5D4A-4DDE-A437-090F7258DE20}"/>
          </ac:spMkLst>
        </pc:spChg>
        <pc:grpChg chg="add mod">
          <ac:chgData name="Reuben Bond" userId="7f300e4aafcfe080" providerId="LiveId" clId="{B606E64D-23EE-4ED2-ADC2-B755AFA9034B}" dt="2022-04-23T01:44:32.789" v="10863" actId="1076"/>
          <ac:grpSpMkLst>
            <pc:docMk/>
            <pc:sldMk cId="799059917" sldId="258"/>
            <ac:grpSpMk id="30" creationId="{0C8CDE4A-6B46-444F-9BA8-A98EC9E57D0B}"/>
          </ac:grpSpMkLst>
        </pc:grpChg>
        <pc:picChg chg="add del mod">
          <ac:chgData name="Reuben Bond" userId="7f300e4aafcfe080" providerId="LiveId" clId="{B606E64D-23EE-4ED2-ADC2-B755AFA9034B}" dt="2022-04-22T20:02:56.170" v="7110" actId="478"/>
          <ac:picMkLst>
            <pc:docMk/>
            <pc:sldMk cId="799059917" sldId="258"/>
            <ac:picMk id="7" creationId="{FF8547B4-9CB2-47D8-A8F6-2870CE043F2D}"/>
          </ac:picMkLst>
        </pc:picChg>
        <pc:picChg chg="add del mod">
          <ac:chgData name="Reuben Bond" userId="7f300e4aafcfe080" providerId="LiveId" clId="{B606E64D-23EE-4ED2-ADC2-B755AFA9034B}" dt="2022-04-22T20:03:21.637" v="7114" actId="478"/>
          <ac:picMkLst>
            <pc:docMk/>
            <pc:sldMk cId="799059917" sldId="258"/>
            <ac:picMk id="9" creationId="{E9610186-ABF2-492F-867B-53BBF16E6DBF}"/>
          </ac:picMkLst>
        </pc:picChg>
        <pc:picChg chg="add del mod">
          <ac:chgData name="Reuben Bond" userId="7f300e4aafcfe080" providerId="LiveId" clId="{B606E64D-23EE-4ED2-ADC2-B755AFA9034B}" dt="2022-04-22T20:03:00.232" v="7113" actId="478"/>
          <ac:picMkLst>
            <pc:docMk/>
            <pc:sldMk cId="799059917" sldId="258"/>
            <ac:picMk id="13" creationId="{7A3D61DD-928E-4BCD-93EB-6B80CA1A64E2}"/>
          </ac:picMkLst>
        </pc:picChg>
        <pc:picChg chg="add del mod">
          <ac:chgData name="Reuben Bond" userId="7f300e4aafcfe080" providerId="LiveId" clId="{B606E64D-23EE-4ED2-ADC2-B755AFA9034B}" dt="2022-04-23T01:43:46.789" v="10847" actId="478"/>
          <ac:picMkLst>
            <pc:docMk/>
            <pc:sldMk cId="799059917" sldId="258"/>
            <ac:picMk id="17" creationId="{30229518-87E9-411A-985C-D393E8729C82}"/>
          </ac:picMkLst>
        </pc:picChg>
        <pc:picChg chg="add del mod">
          <ac:chgData name="Reuben Bond" userId="7f300e4aafcfe080" providerId="LiveId" clId="{B606E64D-23EE-4ED2-ADC2-B755AFA9034B}" dt="2022-04-23T01:43:48.590" v="10848" actId="478"/>
          <ac:picMkLst>
            <pc:docMk/>
            <pc:sldMk cId="799059917" sldId="258"/>
            <ac:picMk id="19" creationId="{06A4E1BD-DCAC-4901-B50D-3222400CA959}"/>
          </ac:picMkLst>
        </pc:picChg>
        <pc:picChg chg="add mod">
          <ac:chgData name="Reuben Bond" userId="7f300e4aafcfe080" providerId="LiveId" clId="{B606E64D-23EE-4ED2-ADC2-B755AFA9034B}" dt="2022-04-23T01:44:29.916" v="10862" actId="164"/>
          <ac:picMkLst>
            <pc:docMk/>
            <pc:sldMk cId="799059917" sldId="258"/>
            <ac:picMk id="23" creationId="{16C18685-BD50-4888-BA7F-280379DCECCC}"/>
          </ac:picMkLst>
        </pc:picChg>
        <pc:picChg chg="add mod">
          <ac:chgData name="Reuben Bond" userId="7f300e4aafcfe080" providerId="LiveId" clId="{B606E64D-23EE-4ED2-ADC2-B755AFA9034B}" dt="2022-04-23T01:44:29.916" v="10862" actId="164"/>
          <ac:picMkLst>
            <pc:docMk/>
            <pc:sldMk cId="799059917" sldId="258"/>
            <ac:picMk id="25" creationId="{0FBDF744-2915-4F3E-BFAA-6102CF66CF9E}"/>
          </ac:picMkLst>
        </pc:picChg>
      </pc:sldChg>
      <pc:sldChg chg="addSp delSp modSp new mod modClrScheme chgLayout modNotesTx">
        <pc:chgData name="Reuben Bond" userId="7f300e4aafcfe080" providerId="LiveId" clId="{B606E64D-23EE-4ED2-ADC2-B755AFA9034B}" dt="2022-04-22T18:06:28.525" v="6210" actId="27614"/>
        <pc:sldMkLst>
          <pc:docMk/>
          <pc:sldMk cId="740935508" sldId="259"/>
        </pc:sldMkLst>
        <pc:spChg chg="del mod ord">
          <ac:chgData name="Reuben Bond" userId="7f300e4aafcfe080" providerId="LiveId" clId="{B606E64D-23EE-4ED2-ADC2-B755AFA9034B}" dt="2022-04-22T17:58:56.732" v="6147" actId="700"/>
          <ac:spMkLst>
            <pc:docMk/>
            <pc:sldMk cId="740935508" sldId="259"/>
            <ac:spMk id="2" creationId="{86ECC214-BEDE-4CC0-8422-2F997FF96B0D}"/>
          </ac:spMkLst>
        </pc:spChg>
        <pc:spChg chg="del mod ord">
          <ac:chgData name="Reuben Bond" userId="7f300e4aafcfe080" providerId="LiveId" clId="{B606E64D-23EE-4ED2-ADC2-B755AFA9034B}" dt="2022-04-22T17:58:56.732" v="6147" actId="700"/>
          <ac:spMkLst>
            <pc:docMk/>
            <pc:sldMk cId="740935508" sldId="259"/>
            <ac:spMk id="3" creationId="{AC26C932-2648-4EDD-8146-5227C2D4D25A}"/>
          </ac:spMkLst>
        </pc:spChg>
        <pc:spChg chg="add mod ord">
          <ac:chgData name="Reuben Bond" userId="7f300e4aafcfe080" providerId="LiveId" clId="{B606E64D-23EE-4ED2-ADC2-B755AFA9034B}" dt="2022-04-22T18:06:26.757" v="6209" actId="20577"/>
          <ac:spMkLst>
            <pc:docMk/>
            <pc:sldMk cId="740935508" sldId="259"/>
            <ac:spMk id="4" creationId="{2AA98F03-761C-4051-A73A-E440C3089562}"/>
          </ac:spMkLst>
        </pc:spChg>
        <pc:spChg chg="add del mod ord">
          <ac:chgData name="Reuben Bond" userId="7f300e4aafcfe080" providerId="LiveId" clId="{B606E64D-23EE-4ED2-ADC2-B755AFA9034B}" dt="2022-04-22T18:06:21.724" v="6194"/>
          <ac:spMkLst>
            <pc:docMk/>
            <pc:sldMk cId="740935508" sldId="259"/>
            <ac:spMk id="5" creationId="{991ADF04-2681-4033-8615-7B009856AF84}"/>
          </ac:spMkLst>
        </pc:spChg>
        <pc:spChg chg="add del mod">
          <ac:chgData name="Reuben Bond" userId="7f300e4aafcfe080" providerId="LiveId" clId="{B606E64D-23EE-4ED2-ADC2-B755AFA9034B}" dt="2022-04-22T18:06:15.807" v="6184" actId="478"/>
          <ac:spMkLst>
            <pc:docMk/>
            <pc:sldMk cId="740935508" sldId="259"/>
            <ac:spMk id="11" creationId="{DCB90D7E-A65D-4427-9632-0B1BD86DC8F4}"/>
          </ac:spMkLst>
        </pc:spChg>
        <pc:picChg chg="add del mod">
          <ac:chgData name="Reuben Bond" userId="7f300e4aafcfe080" providerId="LiveId" clId="{B606E64D-23EE-4ED2-ADC2-B755AFA9034B}" dt="2022-04-22T18:06:19.113" v="6193" actId="931"/>
          <ac:picMkLst>
            <pc:docMk/>
            <pc:sldMk cId="740935508" sldId="259"/>
            <ac:picMk id="7" creationId="{747FBEDB-B9E5-4355-9263-1FE79AB5768A}"/>
          </ac:picMkLst>
        </pc:picChg>
        <pc:picChg chg="add del mod">
          <ac:chgData name="Reuben Bond" userId="7f300e4aafcfe080" providerId="LiveId" clId="{B606E64D-23EE-4ED2-ADC2-B755AFA9034B}" dt="2022-04-22T18:06:12.703" v="6182"/>
          <ac:picMkLst>
            <pc:docMk/>
            <pc:sldMk cId="740935508" sldId="259"/>
            <ac:picMk id="9" creationId="{F9DAE916-DE08-4EF3-9F4C-D57061CBBBA6}"/>
          </ac:picMkLst>
        </pc:picChg>
        <pc:picChg chg="add mod">
          <ac:chgData name="Reuben Bond" userId="7f300e4aafcfe080" providerId="LiveId" clId="{B606E64D-23EE-4ED2-ADC2-B755AFA9034B}" dt="2022-04-22T18:06:28.525" v="6210" actId="27614"/>
          <ac:picMkLst>
            <pc:docMk/>
            <pc:sldMk cId="740935508" sldId="259"/>
            <ac:picMk id="13" creationId="{29DBD27D-1922-47D6-B8E5-069EA6284D0E}"/>
          </ac:picMkLst>
        </pc:picChg>
      </pc:sldChg>
      <pc:sldChg chg="modSp new mod">
        <pc:chgData name="Reuben Bond" userId="7f300e4aafcfe080" providerId="LiveId" clId="{B606E64D-23EE-4ED2-ADC2-B755AFA9034B}" dt="2022-04-22T00:41:24.948" v="506"/>
        <pc:sldMkLst>
          <pc:docMk/>
          <pc:sldMk cId="567127163" sldId="260"/>
        </pc:sldMkLst>
        <pc:spChg chg="mod">
          <ac:chgData name="Reuben Bond" userId="7f300e4aafcfe080" providerId="LiveId" clId="{B606E64D-23EE-4ED2-ADC2-B755AFA9034B}" dt="2022-04-22T00:41:24.948" v="506"/>
          <ac:spMkLst>
            <pc:docMk/>
            <pc:sldMk cId="567127163" sldId="260"/>
            <ac:spMk id="2" creationId="{BD510A72-77D6-4242-9003-10CF6AF90886}"/>
          </ac:spMkLst>
        </pc:spChg>
        <pc:spChg chg="mod">
          <ac:chgData name="Reuben Bond" userId="7f300e4aafcfe080" providerId="LiveId" clId="{B606E64D-23EE-4ED2-ADC2-B755AFA9034B}" dt="2022-04-22T00:41:24.948" v="506"/>
          <ac:spMkLst>
            <pc:docMk/>
            <pc:sldMk cId="567127163" sldId="260"/>
            <ac:spMk id="3" creationId="{2DC247AC-060B-4A4E-979B-016144D31DE0}"/>
          </ac:spMkLst>
        </pc:spChg>
      </pc:sldChg>
      <pc:sldChg chg="modSp new mod">
        <pc:chgData name="Reuben Bond" userId="7f300e4aafcfe080" providerId="LiveId" clId="{B606E64D-23EE-4ED2-ADC2-B755AFA9034B}" dt="2022-04-22T00:41:41.737" v="512" actId="20577"/>
        <pc:sldMkLst>
          <pc:docMk/>
          <pc:sldMk cId="3989905315" sldId="261"/>
        </pc:sldMkLst>
        <pc:spChg chg="mod">
          <ac:chgData name="Reuben Bond" userId="7f300e4aafcfe080" providerId="LiveId" clId="{B606E64D-23EE-4ED2-ADC2-B755AFA9034B}" dt="2022-04-22T00:41:41.737" v="512" actId="20577"/>
          <ac:spMkLst>
            <pc:docMk/>
            <pc:sldMk cId="3989905315" sldId="261"/>
            <ac:spMk id="2" creationId="{6CA61315-A020-4EA9-8B9E-37442ED68E40}"/>
          </ac:spMkLst>
        </pc:spChg>
        <pc:spChg chg="mod">
          <ac:chgData name="Reuben Bond" userId="7f300e4aafcfe080" providerId="LiveId" clId="{B606E64D-23EE-4ED2-ADC2-B755AFA9034B}" dt="2022-04-22T00:41:24.948" v="506"/>
          <ac:spMkLst>
            <pc:docMk/>
            <pc:sldMk cId="3989905315" sldId="261"/>
            <ac:spMk id="3" creationId="{03024D28-AF84-4988-8AAE-4C5C6B33B2BE}"/>
          </ac:spMkLst>
        </pc:spChg>
      </pc:sldChg>
      <pc:sldChg chg="addSp delSp modSp new mod modTransition modClrScheme chgLayout modNotesTx">
        <pc:chgData name="Reuben Bond" userId="7f300e4aafcfe080" providerId="LiveId" clId="{B606E64D-23EE-4ED2-ADC2-B755AFA9034B}" dt="2022-04-22T19:47:57.847" v="7074"/>
        <pc:sldMkLst>
          <pc:docMk/>
          <pc:sldMk cId="3560070298" sldId="262"/>
        </pc:sldMkLst>
        <pc:spChg chg="mod ord">
          <ac:chgData name="Reuben Bond" userId="7f300e4aafcfe080" providerId="LiveId" clId="{B606E64D-23EE-4ED2-ADC2-B755AFA9034B}" dt="2022-04-22T17:12:14.805" v="5560" actId="20577"/>
          <ac:spMkLst>
            <pc:docMk/>
            <pc:sldMk cId="3560070298" sldId="262"/>
            <ac:spMk id="2" creationId="{9D24FEE5-3AB7-46CF-8FB2-FAFDC82B0A5A}"/>
          </ac:spMkLst>
        </pc:spChg>
        <pc:spChg chg="del mod ord">
          <ac:chgData name="Reuben Bond" userId="7f300e4aafcfe080" providerId="LiveId" clId="{B606E64D-23EE-4ED2-ADC2-B755AFA9034B}" dt="2022-04-22T17:10:21.490" v="5552" actId="700"/>
          <ac:spMkLst>
            <pc:docMk/>
            <pc:sldMk cId="3560070298" sldId="262"/>
            <ac:spMk id="3" creationId="{30274CE6-D857-486A-86B6-F691F2FC5B4C}"/>
          </ac:spMkLst>
        </pc:spChg>
        <pc:spChg chg="add del mod ord">
          <ac:chgData name="Reuben Bond" userId="7f300e4aafcfe080" providerId="LiveId" clId="{B606E64D-23EE-4ED2-ADC2-B755AFA9034B}" dt="2022-04-22T17:12:01.198" v="5553" actId="931"/>
          <ac:spMkLst>
            <pc:docMk/>
            <pc:sldMk cId="3560070298" sldId="262"/>
            <ac:spMk id="4" creationId="{4B507398-3A1E-43E3-A5D6-8A5506ECB94C}"/>
          </ac:spMkLst>
        </pc:spChg>
        <pc:picChg chg="add mod">
          <ac:chgData name="Reuben Bond" userId="7f300e4aafcfe080" providerId="LiveId" clId="{B606E64D-23EE-4ED2-ADC2-B755AFA9034B}" dt="2022-04-22T17:12:08.400" v="5554" actId="27614"/>
          <ac:picMkLst>
            <pc:docMk/>
            <pc:sldMk cId="3560070298" sldId="262"/>
            <ac:picMk id="6" creationId="{AE266357-62D3-47D1-8541-1611490DF49A}"/>
          </ac:picMkLst>
        </pc:picChg>
      </pc:sldChg>
      <pc:sldChg chg="addSp delSp modSp new mod modTransition setBg modClrScheme chgLayout">
        <pc:chgData name="Reuben Bond" userId="7f300e4aafcfe080" providerId="LiveId" clId="{B606E64D-23EE-4ED2-ADC2-B755AFA9034B}" dt="2022-04-22T19:46:16.699" v="7071"/>
        <pc:sldMkLst>
          <pc:docMk/>
          <pc:sldMk cId="160817682" sldId="263"/>
        </pc:sldMkLst>
        <pc:spChg chg="del mod ord">
          <ac:chgData name="Reuben Bond" userId="7f300e4aafcfe080" providerId="LiveId" clId="{B606E64D-23EE-4ED2-ADC2-B755AFA9034B}" dt="2022-04-22T03:32:18.200" v="3509" actId="700"/>
          <ac:spMkLst>
            <pc:docMk/>
            <pc:sldMk cId="160817682" sldId="263"/>
            <ac:spMk id="2" creationId="{5855BF8B-DCBF-4439-B60C-62D466191475}"/>
          </ac:spMkLst>
        </pc:spChg>
        <pc:spChg chg="del mod">
          <ac:chgData name="Reuben Bond" userId="7f300e4aafcfe080" providerId="LiveId" clId="{B606E64D-23EE-4ED2-ADC2-B755AFA9034B}" dt="2022-04-22T03:15:21.327" v="2730" actId="478"/>
          <ac:spMkLst>
            <pc:docMk/>
            <pc:sldMk cId="160817682" sldId="263"/>
            <ac:spMk id="3" creationId="{05C5CEE5-AE52-477A-96EA-1E8D9DD09BF9}"/>
          </ac:spMkLst>
        </pc:spChg>
        <pc:spChg chg="add mod ord">
          <ac:chgData name="Reuben Bond" userId="7f300e4aafcfe080" providerId="LiveId" clId="{B606E64D-23EE-4ED2-ADC2-B755AFA9034B}" dt="2022-04-22T03:44:21.413" v="4110" actId="1076"/>
          <ac:spMkLst>
            <pc:docMk/>
            <pc:sldMk cId="160817682" sldId="263"/>
            <ac:spMk id="5" creationId="{B5285533-B35B-46C5-9CB0-24D27C985141}"/>
          </ac:spMkLst>
        </pc:spChg>
        <pc:spChg chg="add del mod ord">
          <ac:chgData name="Reuben Bond" userId="7f300e4aafcfe080" providerId="LiveId" clId="{B606E64D-23EE-4ED2-ADC2-B755AFA9034B}" dt="2022-04-22T03:16:19.233" v="2737" actId="931"/>
          <ac:spMkLst>
            <pc:docMk/>
            <pc:sldMk cId="160817682" sldId="263"/>
            <ac:spMk id="6" creationId="{FD76181A-F0B9-4137-A0D3-76396232B26A}"/>
          </ac:spMkLst>
        </pc:spChg>
        <pc:spChg chg="add del mod">
          <ac:chgData name="Reuben Bond" userId="7f300e4aafcfe080" providerId="LiveId" clId="{B606E64D-23EE-4ED2-ADC2-B755AFA9034B}" dt="2022-04-22T03:17:13.370" v="2741"/>
          <ac:spMkLst>
            <pc:docMk/>
            <pc:sldMk cId="160817682" sldId="263"/>
            <ac:spMk id="10" creationId="{3BA62E98-4DBE-4C79-B374-68104D8AFD1A}"/>
          </ac:spMkLst>
        </pc:spChg>
        <pc:spChg chg="add del mod ord">
          <ac:chgData name="Reuben Bond" userId="7f300e4aafcfe080" providerId="LiveId" clId="{B606E64D-23EE-4ED2-ADC2-B755AFA9034B}" dt="2022-04-22T03:32:21.574" v="3510" actId="478"/>
          <ac:spMkLst>
            <pc:docMk/>
            <pc:sldMk cId="160817682" sldId="263"/>
            <ac:spMk id="15" creationId="{5F5EF091-2873-4E70-A7DF-3BBD74C9358E}"/>
          </ac:spMkLst>
        </pc:spChg>
        <pc:spChg chg="add del mod">
          <ac:chgData name="Reuben Bond" userId="7f300e4aafcfe080" providerId="LiveId" clId="{B606E64D-23EE-4ED2-ADC2-B755AFA9034B}" dt="2022-04-22T03:35:19.233" v="3540" actId="478"/>
          <ac:spMkLst>
            <pc:docMk/>
            <pc:sldMk cId="160817682" sldId="263"/>
            <ac:spMk id="19" creationId="{3CEE053E-4074-494F-947E-5FE934EDE232}"/>
          </ac:spMkLst>
        </pc:spChg>
        <pc:picChg chg="add del mod">
          <ac:chgData name="Reuben Bond" userId="7f300e4aafcfe080" providerId="LiveId" clId="{B606E64D-23EE-4ED2-ADC2-B755AFA9034B}" dt="2022-04-22T03:16:08.280" v="2736" actId="21"/>
          <ac:picMkLst>
            <pc:docMk/>
            <pc:sldMk cId="160817682" sldId="263"/>
            <ac:picMk id="4" creationId="{AF090CE2-8B89-450A-8B1A-FE4B0A12806C}"/>
          </ac:picMkLst>
        </pc:picChg>
        <pc:picChg chg="add del mod">
          <ac:chgData name="Reuben Bond" userId="7f300e4aafcfe080" providerId="LiveId" clId="{B606E64D-23EE-4ED2-ADC2-B755AFA9034B}" dt="2022-04-22T03:17:01.430" v="2740" actId="478"/>
          <ac:picMkLst>
            <pc:docMk/>
            <pc:sldMk cId="160817682" sldId="263"/>
            <ac:picMk id="8" creationId="{3015AB6F-D683-4498-A652-D564053CF6FF}"/>
          </ac:picMkLst>
        </pc:picChg>
        <pc:picChg chg="add del mod ord modCrop">
          <ac:chgData name="Reuben Bond" userId="7f300e4aafcfe080" providerId="LiveId" clId="{B606E64D-23EE-4ED2-ADC2-B755AFA9034B}" dt="2022-04-22T03:35:15.979" v="3538" actId="478"/>
          <ac:picMkLst>
            <pc:docMk/>
            <pc:sldMk cId="160817682" sldId="263"/>
            <ac:picMk id="12" creationId="{442EFD24-E5D4-452F-92B6-C51AA9AACA3F}"/>
          </ac:picMkLst>
        </pc:picChg>
        <pc:picChg chg="add del mod">
          <ac:chgData name="Reuben Bond" userId="7f300e4aafcfe080" providerId="LiveId" clId="{B606E64D-23EE-4ED2-ADC2-B755AFA9034B}" dt="2022-04-22T03:21:40.585" v="2772" actId="21"/>
          <ac:picMkLst>
            <pc:docMk/>
            <pc:sldMk cId="160817682" sldId="263"/>
            <ac:picMk id="14" creationId="{5732B249-3F49-454D-9622-421DD335A9E0}"/>
          </ac:picMkLst>
        </pc:picChg>
        <pc:picChg chg="add mod ord">
          <ac:chgData name="Reuben Bond" userId="7f300e4aafcfe080" providerId="LiveId" clId="{B606E64D-23EE-4ED2-ADC2-B755AFA9034B}" dt="2022-04-22T03:35:48.100" v="3551" actId="167"/>
          <ac:picMkLst>
            <pc:docMk/>
            <pc:sldMk cId="160817682" sldId="263"/>
            <ac:picMk id="17" creationId="{F9F120AC-26A3-4394-949C-A98A5BB2A2E4}"/>
          </ac:picMkLst>
        </pc:picChg>
      </pc:sldChg>
      <pc:sldChg chg="modSp new mod">
        <pc:chgData name="Reuben Bond" userId="7f300e4aafcfe080" providerId="LiveId" clId="{B606E64D-23EE-4ED2-ADC2-B755AFA9034B}" dt="2022-04-22T02:54:48.038" v="2361" actId="20577"/>
        <pc:sldMkLst>
          <pc:docMk/>
          <pc:sldMk cId="2849486407" sldId="264"/>
        </pc:sldMkLst>
        <pc:spChg chg="mod">
          <ac:chgData name="Reuben Bond" userId="7f300e4aafcfe080" providerId="LiveId" clId="{B606E64D-23EE-4ED2-ADC2-B755AFA9034B}" dt="2022-04-22T00:41:24.948" v="506"/>
          <ac:spMkLst>
            <pc:docMk/>
            <pc:sldMk cId="2849486407" sldId="264"/>
            <ac:spMk id="2" creationId="{17D168F7-ADC9-45F8-A563-D65F84C119D7}"/>
          </ac:spMkLst>
        </pc:spChg>
        <pc:spChg chg="mod">
          <ac:chgData name="Reuben Bond" userId="7f300e4aafcfe080" providerId="LiveId" clId="{B606E64D-23EE-4ED2-ADC2-B755AFA9034B}" dt="2022-04-22T02:54:48.038" v="2361" actId="20577"/>
          <ac:spMkLst>
            <pc:docMk/>
            <pc:sldMk cId="2849486407" sldId="264"/>
            <ac:spMk id="3" creationId="{BED68F81-35F9-4B25-9CFD-9AB3D9DE3857}"/>
          </ac:spMkLst>
        </pc:spChg>
      </pc:sldChg>
      <pc:sldChg chg="modSp new mod">
        <pc:chgData name="Reuben Bond" userId="7f300e4aafcfe080" providerId="LiveId" clId="{B606E64D-23EE-4ED2-ADC2-B755AFA9034B}" dt="2022-04-22T04:07:32.651" v="5173" actId="20577"/>
        <pc:sldMkLst>
          <pc:docMk/>
          <pc:sldMk cId="3061419479" sldId="265"/>
        </pc:sldMkLst>
        <pc:spChg chg="mod">
          <ac:chgData name="Reuben Bond" userId="7f300e4aafcfe080" providerId="LiveId" clId="{B606E64D-23EE-4ED2-ADC2-B755AFA9034B}" dt="2022-04-22T00:41:24.948" v="506"/>
          <ac:spMkLst>
            <pc:docMk/>
            <pc:sldMk cId="3061419479" sldId="265"/>
            <ac:spMk id="2" creationId="{C858030C-51ED-409D-97EC-F57060533FB7}"/>
          </ac:spMkLst>
        </pc:spChg>
        <pc:spChg chg="mod">
          <ac:chgData name="Reuben Bond" userId="7f300e4aafcfe080" providerId="LiveId" clId="{B606E64D-23EE-4ED2-ADC2-B755AFA9034B}" dt="2022-04-22T04:07:32.651" v="5173" actId="20577"/>
          <ac:spMkLst>
            <pc:docMk/>
            <pc:sldMk cId="3061419479" sldId="265"/>
            <ac:spMk id="3" creationId="{471608ED-94D4-4216-93E1-604DC2C14127}"/>
          </ac:spMkLst>
        </pc:spChg>
      </pc:sldChg>
      <pc:sldChg chg="modSp new del mod">
        <pc:chgData name="Reuben Bond" userId="7f300e4aafcfe080" providerId="LiveId" clId="{B606E64D-23EE-4ED2-ADC2-B755AFA9034B}" dt="2022-04-22T18:42:59.352" v="6712" actId="47"/>
        <pc:sldMkLst>
          <pc:docMk/>
          <pc:sldMk cId="783943929" sldId="266"/>
        </pc:sldMkLst>
        <pc:spChg chg="mod">
          <ac:chgData name="Reuben Bond" userId="7f300e4aafcfe080" providerId="LiveId" clId="{B606E64D-23EE-4ED2-ADC2-B755AFA9034B}" dt="2022-04-22T00:41:24.948" v="506"/>
          <ac:spMkLst>
            <pc:docMk/>
            <pc:sldMk cId="783943929" sldId="266"/>
            <ac:spMk id="2" creationId="{A21B7A24-868E-4737-B2C2-EDC1B2368167}"/>
          </ac:spMkLst>
        </pc:spChg>
        <pc:spChg chg="mod">
          <ac:chgData name="Reuben Bond" userId="7f300e4aafcfe080" providerId="LiveId" clId="{B606E64D-23EE-4ED2-ADC2-B755AFA9034B}" dt="2022-04-22T02:53:26.872" v="2222" actId="20577"/>
          <ac:spMkLst>
            <pc:docMk/>
            <pc:sldMk cId="783943929" sldId="266"/>
            <ac:spMk id="3" creationId="{8BCDC70E-B77D-40A2-AA83-6A8B017F087D}"/>
          </ac:spMkLst>
        </pc:spChg>
      </pc:sldChg>
      <pc:sldChg chg="modSp new del">
        <pc:chgData name="Reuben Bond" userId="7f300e4aafcfe080" providerId="LiveId" clId="{B606E64D-23EE-4ED2-ADC2-B755AFA9034B}" dt="2022-04-21T23:59:07.697" v="504" actId="680"/>
        <pc:sldMkLst>
          <pc:docMk/>
          <pc:sldMk cId="4256958245" sldId="267"/>
        </pc:sldMkLst>
        <pc:spChg chg="mod">
          <ac:chgData name="Reuben Bond" userId="7f300e4aafcfe080" providerId="LiveId" clId="{B606E64D-23EE-4ED2-ADC2-B755AFA9034B}" dt="2022-04-21T23:59:05.437" v="503"/>
          <ac:spMkLst>
            <pc:docMk/>
            <pc:sldMk cId="4256958245" sldId="267"/>
            <ac:spMk id="2" creationId="{3C09DD49-A46B-4F56-BE27-88D9F2CA120D}"/>
          </ac:spMkLst>
        </pc:spChg>
        <pc:spChg chg="mod">
          <ac:chgData name="Reuben Bond" userId="7f300e4aafcfe080" providerId="LiveId" clId="{B606E64D-23EE-4ED2-ADC2-B755AFA9034B}" dt="2022-04-21T23:59:05.437" v="503"/>
          <ac:spMkLst>
            <pc:docMk/>
            <pc:sldMk cId="4256958245" sldId="267"/>
            <ac:spMk id="3" creationId="{BD58A8B7-8BDB-4691-AA19-5C0224D3ABD2}"/>
          </ac:spMkLst>
        </pc:spChg>
      </pc:sldChg>
      <pc:sldChg chg="modSp mod">
        <pc:chgData name="Reuben Bond" userId="7f300e4aafcfe080" providerId="LiveId" clId="{B606E64D-23EE-4ED2-ADC2-B755AFA9034B}" dt="2022-04-22T18:42:53.104" v="6711" actId="20577"/>
        <pc:sldMkLst>
          <pc:docMk/>
          <pc:sldMk cId="3196218864" sldId="289"/>
        </pc:sldMkLst>
        <pc:spChg chg="mod">
          <ac:chgData name="Reuben Bond" userId="7f300e4aafcfe080" providerId="LiveId" clId="{B606E64D-23EE-4ED2-ADC2-B755AFA9034B}" dt="2022-04-22T18:42:53.104" v="6711" actId="20577"/>
          <ac:spMkLst>
            <pc:docMk/>
            <pc:sldMk cId="3196218864" sldId="289"/>
            <ac:spMk id="4" creationId="{A5978665-5002-1742-977E-0C695ED1C349}"/>
          </ac:spMkLst>
        </pc:spChg>
      </pc:sldChg>
      <pc:sldChg chg="modSp mod">
        <pc:chgData name="Reuben Bond" userId="7f300e4aafcfe080" providerId="LiveId" clId="{B606E64D-23EE-4ED2-ADC2-B755AFA9034B}" dt="2022-04-22T16:07:22.819" v="5251" actId="1076"/>
        <pc:sldMkLst>
          <pc:docMk/>
          <pc:sldMk cId="1921871208" sldId="292"/>
        </pc:sldMkLst>
        <pc:spChg chg="mod">
          <ac:chgData name="Reuben Bond" userId="7f300e4aafcfe080" providerId="LiveId" clId="{B606E64D-23EE-4ED2-ADC2-B755AFA9034B}" dt="2022-04-22T16:07:22.819" v="5251" actId="1076"/>
          <ac:spMkLst>
            <pc:docMk/>
            <pc:sldMk cId="1921871208" sldId="292"/>
            <ac:spMk id="14" creationId="{71A52F66-AE42-4874-A03D-2A76F5292DE9}"/>
          </ac:spMkLst>
        </pc:spChg>
        <pc:spChg chg="mod">
          <ac:chgData name="Reuben Bond" userId="7f300e4aafcfe080" providerId="LiveId" clId="{B606E64D-23EE-4ED2-ADC2-B755AFA9034B}" dt="2022-04-22T16:07:05.518" v="5250" actId="14100"/>
          <ac:spMkLst>
            <pc:docMk/>
            <pc:sldMk cId="1921871208" sldId="292"/>
            <ac:spMk id="16" creationId="{BEA9176A-D534-4940-B3D7-E6FC9A5D045F}"/>
          </ac:spMkLst>
        </pc:spChg>
      </pc:sldChg>
      <pc:sldChg chg="modSp mod setBg">
        <pc:chgData name="Reuben Bond" userId="7f300e4aafcfe080" providerId="LiveId" clId="{B606E64D-23EE-4ED2-ADC2-B755AFA9034B}" dt="2022-04-22T18:52:30.089" v="6767" actId="14861"/>
        <pc:sldMkLst>
          <pc:docMk/>
          <pc:sldMk cId="1597195081" sldId="293"/>
        </pc:sldMkLst>
        <pc:spChg chg="mod">
          <ac:chgData name="Reuben Bond" userId="7f300e4aafcfe080" providerId="LiveId" clId="{B606E64D-23EE-4ED2-ADC2-B755AFA9034B}" dt="2022-04-22T18:52:30.089" v="6767" actId="14861"/>
          <ac:spMkLst>
            <pc:docMk/>
            <pc:sldMk cId="1597195081" sldId="293"/>
            <ac:spMk id="5" creationId="{35012841-7DDA-47F1-BFC9-41208FF94E00}"/>
          </ac:spMkLst>
        </pc:spChg>
      </pc:sldChg>
      <pc:sldChg chg="addSp delSp modSp mod modTransition">
        <pc:chgData name="Reuben Bond" userId="7f300e4aafcfe080" providerId="LiveId" clId="{B606E64D-23EE-4ED2-ADC2-B755AFA9034B}" dt="2022-04-22T16:49:07.291" v="5252"/>
        <pc:sldMkLst>
          <pc:docMk/>
          <pc:sldMk cId="2361681281" sldId="294"/>
        </pc:sldMkLst>
        <pc:spChg chg="mod topLvl">
          <ac:chgData name="Reuben Bond" userId="7f300e4aafcfe080" providerId="LiveId" clId="{B606E64D-23EE-4ED2-ADC2-B755AFA9034B}" dt="2022-04-22T02:57:19.963" v="2674" actId="164"/>
          <ac:spMkLst>
            <pc:docMk/>
            <pc:sldMk cId="2361681281" sldId="294"/>
            <ac:spMk id="8" creationId="{3D0440A5-C7E4-490E-8A20-65E37707023B}"/>
          </ac:spMkLst>
        </pc:spChg>
        <pc:spChg chg="mod topLvl">
          <ac:chgData name="Reuben Bond" userId="7f300e4aafcfe080" providerId="LiveId" clId="{B606E64D-23EE-4ED2-ADC2-B755AFA9034B}" dt="2022-04-22T02:57:47.991" v="2676" actId="164"/>
          <ac:spMkLst>
            <pc:docMk/>
            <pc:sldMk cId="2361681281" sldId="294"/>
            <ac:spMk id="9" creationId="{6274B900-C166-436B-8E5A-F8E4830A736E}"/>
          </ac:spMkLst>
        </pc:spChg>
        <pc:spChg chg="mod topLvl">
          <ac:chgData name="Reuben Bond" userId="7f300e4aafcfe080" providerId="LiveId" clId="{B606E64D-23EE-4ED2-ADC2-B755AFA9034B}" dt="2022-04-22T02:57:23.590" v="2675" actId="164"/>
          <ac:spMkLst>
            <pc:docMk/>
            <pc:sldMk cId="2361681281" sldId="294"/>
            <ac:spMk id="12" creationId="{AD3EB081-548C-40E7-A910-DE055C806B13}"/>
          </ac:spMkLst>
        </pc:spChg>
        <pc:spChg chg="mod topLvl">
          <ac:chgData name="Reuben Bond" userId="7f300e4aafcfe080" providerId="LiveId" clId="{B606E64D-23EE-4ED2-ADC2-B755AFA9034B}" dt="2022-04-22T02:58:10.707" v="2677" actId="164"/>
          <ac:spMkLst>
            <pc:docMk/>
            <pc:sldMk cId="2361681281" sldId="294"/>
            <ac:spMk id="13" creationId="{E8496982-7C45-4506-A379-D838E2D94010}"/>
          </ac:spMkLst>
        </pc:spChg>
        <pc:spChg chg="mod topLvl">
          <ac:chgData name="Reuben Bond" userId="7f300e4aafcfe080" providerId="LiveId" clId="{B606E64D-23EE-4ED2-ADC2-B755AFA9034B}" dt="2022-04-22T02:58:10.707" v="2677" actId="164"/>
          <ac:spMkLst>
            <pc:docMk/>
            <pc:sldMk cId="2361681281" sldId="294"/>
            <ac:spMk id="14" creationId="{012D85D5-F0EF-41AA-B5CA-CA5A0A5461D2}"/>
          </ac:spMkLst>
        </pc:spChg>
        <pc:spChg chg="mod">
          <ac:chgData name="Reuben Bond" userId="7f300e4aafcfe080" providerId="LiveId" clId="{B606E64D-23EE-4ED2-ADC2-B755AFA9034B}" dt="2022-04-22T02:56:20.870" v="2663" actId="165"/>
          <ac:spMkLst>
            <pc:docMk/>
            <pc:sldMk cId="2361681281" sldId="294"/>
            <ac:spMk id="240" creationId="{8F55CA5E-83D4-4FE3-B569-450B85A86A56}"/>
          </ac:spMkLst>
        </pc:spChg>
        <pc:spChg chg="mod">
          <ac:chgData name="Reuben Bond" userId="7f300e4aafcfe080" providerId="LiveId" clId="{B606E64D-23EE-4ED2-ADC2-B755AFA9034B}" dt="2022-04-22T02:56:20.870" v="2663" actId="165"/>
          <ac:spMkLst>
            <pc:docMk/>
            <pc:sldMk cId="2361681281" sldId="294"/>
            <ac:spMk id="241" creationId="{7349C735-8CFF-4D0D-95A6-3E6856C93341}"/>
          </ac:spMkLst>
        </pc:spChg>
        <pc:spChg chg="mod">
          <ac:chgData name="Reuben Bond" userId="7f300e4aafcfe080" providerId="LiveId" clId="{B606E64D-23EE-4ED2-ADC2-B755AFA9034B}" dt="2022-04-22T02:56:20.870" v="2663" actId="165"/>
          <ac:spMkLst>
            <pc:docMk/>
            <pc:sldMk cId="2361681281" sldId="294"/>
            <ac:spMk id="242" creationId="{A5DD8529-BAB6-41CF-B187-97A71FDE6A70}"/>
          </ac:spMkLst>
        </pc:spChg>
        <pc:spChg chg="mod">
          <ac:chgData name="Reuben Bond" userId="7f300e4aafcfe080" providerId="LiveId" clId="{B606E64D-23EE-4ED2-ADC2-B755AFA9034B}" dt="2022-04-22T02:56:20.870" v="2663" actId="165"/>
          <ac:spMkLst>
            <pc:docMk/>
            <pc:sldMk cId="2361681281" sldId="294"/>
            <ac:spMk id="243" creationId="{86B4CB01-B3C4-4706-BD12-9B218F661B9C}"/>
          </ac:spMkLst>
        </pc:spChg>
        <pc:spChg chg="mod">
          <ac:chgData name="Reuben Bond" userId="7f300e4aafcfe080" providerId="LiveId" clId="{B606E64D-23EE-4ED2-ADC2-B755AFA9034B}" dt="2022-04-22T02:56:20.870" v="2663" actId="165"/>
          <ac:spMkLst>
            <pc:docMk/>
            <pc:sldMk cId="2361681281" sldId="294"/>
            <ac:spMk id="244" creationId="{10D89AB6-1DC8-4CA2-90FF-7A6747FC411F}"/>
          </ac:spMkLst>
        </pc:spChg>
        <pc:spChg chg="mod">
          <ac:chgData name="Reuben Bond" userId="7f300e4aafcfe080" providerId="LiveId" clId="{B606E64D-23EE-4ED2-ADC2-B755AFA9034B}" dt="2022-04-22T02:56:20.870" v="2663" actId="165"/>
          <ac:spMkLst>
            <pc:docMk/>
            <pc:sldMk cId="2361681281" sldId="294"/>
            <ac:spMk id="245" creationId="{6A575F4D-E7D3-4536-934C-BD810250B99D}"/>
          </ac:spMkLst>
        </pc:spChg>
        <pc:spChg chg="mod">
          <ac:chgData name="Reuben Bond" userId="7f300e4aafcfe080" providerId="LiveId" clId="{B606E64D-23EE-4ED2-ADC2-B755AFA9034B}" dt="2022-04-22T02:56:20.870" v="2663" actId="165"/>
          <ac:spMkLst>
            <pc:docMk/>
            <pc:sldMk cId="2361681281" sldId="294"/>
            <ac:spMk id="246" creationId="{2208B318-D27E-4F05-A294-40AAF1B5BB1C}"/>
          </ac:spMkLst>
        </pc:spChg>
        <pc:spChg chg="mod">
          <ac:chgData name="Reuben Bond" userId="7f300e4aafcfe080" providerId="LiveId" clId="{B606E64D-23EE-4ED2-ADC2-B755AFA9034B}" dt="2022-04-22T02:56:20.870" v="2663" actId="165"/>
          <ac:spMkLst>
            <pc:docMk/>
            <pc:sldMk cId="2361681281" sldId="294"/>
            <ac:spMk id="262" creationId="{7AC1B760-2939-466D-AD97-E59AA2039057}"/>
          </ac:spMkLst>
        </pc:spChg>
        <pc:spChg chg="mod">
          <ac:chgData name="Reuben Bond" userId="7f300e4aafcfe080" providerId="LiveId" clId="{B606E64D-23EE-4ED2-ADC2-B755AFA9034B}" dt="2022-04-22T02:56:20.870" v="2663" actId="165"/>
          <ac:spMkLst>
            <pc:docMk/>
            <pc:sldMk cId="2361681281" sldId="294"/>
            <ac:spMk id="263" creationId="{C60CD4AF-25AF-4611-9093-85DF6840A8B4}"/>
          </ac:spMkLst>
        </pc:spChg>
        <pc:spChg chg="mod">
          <ac:chgData name="Reuben Bond" userId="7f300e4aafcfe080" providerId="LiveId" clId="{B606E64D-23EE-4ED2-ADC2-B755AFA9034B}" dt="2022-04-22T02:56:20.870" v="2663" actId="165"/>
          <ac:spMkLst>
            <pc:docMk/>
            <pc:sldMk cId="2361681281" sldId="294"/>
            <ac:spMk id="267" creationId="{E9B0FE1E-986D-43FA-98DD-45FF761F1E44}"/>
          </ac:spMkLst>
        </pc:spChg>
        <pc:spChg chg="mod">
          <ac:chgData name="Reuben Bond" userId="7f300e4aafcfe080" providerId="LiveId" clId="{B606E64D-23EE-4ED2-ADC2-B755AFA9034B}" dt="2022-04-22T02:56:20.870" v="2663" actId="165"/>
          <ac:spMkLst>
            <pc:docMk/>
            <pc:sldMk cId="2361681281" sldId="294"/>
            <ac:spMk id="268" creationId="{5C9D71FE-A543-45B4-91BC-1DAAAD44635C}"/>
          </ac:spMkLst>
        </pc:spChg>
        <pc:spChg chg="mod">
          <ac:chgData name="Reuben Bond" userId="7f300e4aafcfe080" providerId="LiveId" clId="{B606E64D-23EE-4ED2-ADC2-B755AFA9034B}" dt="2022-04-22T02:56:20.870" v="2663" actId="165"/>
          <ac:spMkLst>
            <pc:docMk/>
            <pc:sldMk cId="2361681281" sldId="294"/>
            <ac:spMk id="280" creationId="{1B204E64-322E-4C6C-B565-430D96FD3EA4}"/>
          </ac:spMkLst>
        </pc:spChg>
        <pc:spChg chg="mod">
          <ac:chgData name="Reuben Bond" userId="7f300e4aafcfe080" providerId="LiveId" clId="{B606E64D-23EE-4ED2-ADC2-B755AFA9034B}" dt="2022-04-22T02:56:20.870" v="2663" actId="165"/>
          <ac:spMkLst>
            <pc:docMk/>
            <pc:sldMk cId="2361681281" sldId="294"/>
            <ac:spMk id="281" creationId="{FE69395A-2A1A-4F8E-B906-66BF3DB4FF18}"/>
          </ac:spMkLst>
        </pc:spChg>
        <pc:spChg chg="mod">
          <ac:chgData name="Reuben Bond" userId="7f300e4aafcfe080" providerId="LiveId" clId="{B606E64D-23EE-4ED2-ADC2-B755AFA9034B}" dt="2022-04-22T02:56:20.870" v="2663" actId="165"/>
          <ac:spMkLst>
            <pc:docMk/>
            <pc:sldMk cId="2361681281" sldId="294"/>
            <ac:spMk id="282" creationId="{B58121B0-C390-4CB2-96B5-325CA8A89337}"/>
          </ac:spMkLst>
        </pc:spChg>
        <pc:spChg chg="mod">
          <ac:chgData name="Reuben Bond" userId="7f300e4aafcfe080" providerId="LiveId" clId="{B606E64D-23EE-4ED2-ADC2-B755AFA9034B}" dt="2022-04-22T02:56:20.870" v="2663" actId="165"/>
          <ac:spMkLst>
            <pc:docMk/>
            <pc:sldMk cId="2361681281" sldId="294"/>
            <ac:spMk id="283" creationId="{F4A01A81-D70B-412D-9F27-C7F8B2373A19}"/>
          </ac:spMkLst>
        </pc:spChg>
        <pc:spChg chg="mod">
          <ac:chgData name="Reuben Bond" userId="7f300e4aafcfe080" providerId="LiveId" clId="{B606E64D-23EE-4ED2-ADC2-B755AFA9034B}" dt="2022-04-22T02:56:20.870" v="2663" actId="165"/>
          <ac:spMkLst>
            <pc:docMk/>
            <pc:sldMk cId="2361681281" sldId="294"/>
            <ac:spMk id="284" creationId="{0F5DDD7F-3CBD-4880-B7A3-2920394B6A61}"/>
          </ac:spMkLst>
        </pc:spChg>
        <pc:spChg chg="mod">
          <ac:chgData name="Reuben Bond" userId="7f300e4aafcfe080" providerId="LiveId" clId="{B606E64D-23EE-4ED2-ADC2-B755AFA9034B}" dt="2022-04-22T02:56:20.870" v="2663" actId="165"/>
          <ac:spMkLst>
            <pc:docMk/>
            <pc:sldMk cId="2361681281" sldId="294"/>
            <ac:spMk id="285" creationId="{C71E2D9F-0D3B-4AC6-9147-4CF0D868723E}"/>
          </ac:spMkLst>
        </pc:spChg>
        <pc:spChg chg="mod">
          <ac:chgData name="Reuben Bond" userId="7f300e4aafcfe080" providerId="LiveId" clId="{B606E64D-23EE-4ED2-ADC2-B755AFA9034B}" dt="2022-04-22T02:56:20.870" v="2663" actId="165"/>
          <ac:spMkLst>
            <pc:docMk/>
            <pc:sldMk cId="2361681281" sldId="294"/>
            <ac:spMk id="286" creationId="{0D814AB4-F8BB-432D-8C02-284E76449A99}"/>
          </ac:spMkLst>
        </pc:spChg>
        <pc:spChg chg="mod">
          <ac:chgData name="Reuben Bond" userId="7f300e4aafcfe080" providerId="LiveId" clId="{B606E64D-23EE-4ED2-ADC2-B755AFA9034B}" dt="2022-04-22T02:56:20.870" v="2663" actId="165"/>
          <ac:spMkLst>
            <pc:docMk/>
            <pc:sldMk cId="2361681281" sldId="294"/>
            <ac:spMk id="287" creationId="{D52941DE-5C27-43DB-961D-9EF29C935BAB}"/>
          </ac:spMkLst>
        </pc:spChg>
        <pc:spChg chg="mod">
          <ac:chgData name="Reuben Bond" userId="7f300e4aafcfe080" providerId="LiveId" clId="{B606E64D-23EE-4ED2-ADC2-B755AFA9034B}" dt="2022-04-22T02:56:20.870" v="2663" actId="165"/>
          <ac:spMkLst>
            <pc:docMk/>
            <pc:sldMk cId="2361681281" sldId="294"/>
            <ac:spMk id="288" creationId="{6BF0E7FB-EA0A-432C-9D32-B1654D4DB746}"/>
          </ac:spMkLst>
        </pc:spChg>
        <pc:spChg chg="mod">
          <ac:chgData name="Reuben Bond" userId="7f300e4aafcfe080" providerId="LiveId" clId="{B606E64D-23EE-4ED2-ADC2-B755AFA9034B}" dt="2022-04-22T02:56:20.870" v="2663" actId="165"/>
          <ac:spMkLst>
            <pc:docMk/>
            <pc:sldMk cId="2361681281" sldId="294"/>
            <ac:spMk id="289" creationId="{052BE8FE-E770-4ABB-A46A-C150B5613468}"/>
          </ac:spMkLst>
        </pc:spChg>
        <pc:spChg chg="mod">
          <ac:chgData name="Reuben Bond" userId="7f300e4aafcfe080" providerId="LiveId" clId="{B606E64D-23EE-4ED2-ADC2-B755AFA9034B}" dt="2022-04-22T02:56:20.870" v="2663" actId="165"/>
          <ac:spMkLst>
            <pc:docMk/>
            <pc:sldMk cId="2361681281" sldId="294"/>
            <ac:spMk id="290" creationId="{3E8C538D-284C-47A0-8539-4547E9582EF7}"/>
          </ac:spMkLst>
        </pc:spChg>
        <pc:spChg chg="mod">
          <ac:chgData name="Reuben Bond" userId="7f300e4aafcfe080" providerId="LiveId" clId="{B606E64D-23EE-4ED2-ADC2-B755AFA9034B}" dt="2022-04-22T02:56:20.870" v="2663" actId="165"/>
          <ac:spMkLst>
            <pc:docMk/>
            <pc:sldMk cId="2361681281" sldId="294"/>
            <ac:spMk id="291" creationId="{0A1A903D-C116-46F1-ADEF-E2A5F8422DB2}"/>
          </ac:spMkLst>
        </pc:spChg>
        <pc:spChg chg="mod topLvl">
          <ac:chgData name="Reuben Bond" userId="7f300e4aafcfe080" providerId="LiveId" clId="{B606E64D-23EE-4ED2-ADC2-B755AFA9034B}" dt="2022-04-22T02:57:47.991" v="2676" actId="164"/>
          <ac:spMkLst>
            <pc:docMk/>
            <pc:sldMk cId="2361681281" sldId="294"/>
            <ac:spMk id="293" creationId="{532A95E3-BA65-447F-9D6F-0FA035D03ACF}"/>
          </ac:spMkLst>
        </pc:spChg>
        <pc:spChg chg="mod">
          <ac:chgData name="Reuben Bond" userId="7f300e4aafcfe080" providerId="LiveId" clId="{B606E64D-23EE-4ED2-ADC2-B755AFA9034B}" dt="2022-04-22T02:56:20.870" v="2663" actId="165"/>
          <ac:spMkLst>
            <pc:docMk/>
            <pc:sldMk cId="2361681281" sldId="294"/>
            <ac:spMk id="298" creationId="{83F1A9FC-BDCC-4644-B406-E8BC98FB2D2C}"/>
          </ac:spMkLst>
        </pc:spChg>
        <pc:spChg chg="mod">
          <ac:chgData name="Reuben Bond" userId="7f300e4aafcfe080" providerId="LiveId" clId="{B606E64D-23EE-4ED2-ADC2-B755AFA9034B}" dt="2022-04-22T02:56:20.870" v="2663" actId="165"/>
          <ac:spMkLst>
            <pc:docMk/>
            <pc:sldMk cId="2361681281" sldId="294"/>
            <ac:spMk id="299" creationId="{D29860D4-2FF7-4A94-A722-9CB0030D42EE}"/>
          </ac:spMkLst>
        </pc:spChg>
        <pc:spChg chg="mod">
          <ac:chgData name="Reuben Bond" userId="7f300e4aafcfe080" providerId="LiveId" clId="{B606E64D-23EE-4ED2-ADC2-B755AFA9034B}" dt="2022-04-22T02:56:20.870" v="2663" actId="165"/>
          <ac:spMkLst>
            <pc:docMk/>
            <pc:sldMk cId="2361681281" sldId="294"/>
            <ac:spMk id="300" creationId="{D5FF656B-FD0B-455F-838D-024228DD2987}"/>
          </ac:spMkLst>
        </pc:spChg>
        <pc:spChg chg="mod">
          <ac:chgData name="Reuben Bond" userId="7f300e4aafcfe080" providerId="LiveId" clId="{B606E64D-23EE-4ED2-ADC2-B755AFA9034B}" dt="2022-04-22T02:56:20.870" v="2663" actId="165"/>
          <ac:spMkLst>
            <pc:docMk/>
            <pc:sldMk cId="2361681281" sldId="294"/>
            <ac:spMk id="301" creationId="{AC4F50CA-5EA9-492F-8C41-76F79FD25D46}"/>
          </ac:spMkLst>
        </pc:spChg>
        <pc:spChg chg="mod">
          <ac:chgData name="Reuben Bond" userId="7f300e4aafcfe080" providerId="LiveId" clId="{B606E64D-23EE-4ED2-ADC2-B755AFA9034B}" dt="2022-04-22T02:56:20.870" v="2663" actId="165"/>
          <ac:spMkLst>
            <pc:docMk/>
            <pc:sldMk cId="2361681281" sldId="294"/>
            <ac:spMk id="302" creationId="{C9CFE446-71AC-4D5A-BB67-07393D1762C5}"/>
          </ac:spMkLst>
        </pc:spChg>
        <pc:spChg chg="mod">
          <ac:chgData name="Reuben Bond" userId="7f300e4aafcfe080" providerId="LiveId" clId="{B606E64D-23EE-4ED2-ADC2-B755AFA9034B}" dt="2022-04-22T02:56:20.870" v="2663" actId="165"/>
          <ac:spMkLst>
            <pc:docMk/>
            <pc:sldMk cId="2361681281" sldId="294"/>
            <ac:spMk id="303" creationId="{DD44D56C-6B86-4D1B-8FE7-FAD274578F0C}"/>
          </ac:spMkLst>
        </pc:spChg>
        <pc:spChg chg="mod">
          <ac:chgData name="Reuben Bond" userId="7f300e4aafcfe080" providerId="LiveId" clId="{B606E64D-23EE-4ED2-ADC2-B755AFA9034B}" dt="2022-04-22T02:56:20.870" v="2663" actId="165"/>
          <ac:spMkLst>
            <pc:docMk/>
            <pc:sldMk cId="2361681281" sldId="294"/>
            <ac:spMk id="304" creationId="{7617226C-9FE6-4104-A7FF-4E9CCDD58560}"/>
          </ac:spMkLst>
        </pc:spChg>
        <pc:spChg chg="mod">
          <ac:chgData name="Reuben Bond" userId="7f300e4aafcfe080" providerId="LiveId" clId="{B606E64D-23EE-4ED2-ADC2-B755AFA9034B}" dt="2022-04-22T02:56:20.870" v="2663" actId="165"/>
          <ac:spMkLst>
            <pc:docMk/>
            <pc:sldMk cId="2361681281" sldId="294"/>
            <ac:spMk id="307" creationId="{06CED3FC-CD11-4ACC-A960-9F80BC6BB0CC}"/>
          </ac:spMkLst>
        </pc:spChg>
        <pc:spChg chg="mod">
          <ac:chgData name="Reuben Bond" userId="7f300e4aafcfe080" providerId="LiveId" clId="{B606E64D-23EE-4ED2-ADC2-B755AFA9034B}" dt="2022-04-22T02:56:20.870" v="2663" actId="165"/>
          <ac:spMkLst>
            <pc:docMk/>
            <pc:sldMk cId="2361681281" sldId="294"/>
            <ac:spMk id="308" creationId="{8198C7FD-4EEC-4132-A295-B78B40F7F133}"/>
          </ac:spMkLst>
        </pc:spChg>
        <pc:spChg chg="mod">
          <ac:chgData name="Reuben Bond" userId="7f300e4aafcfe080" providerId="LiveId" clId="{B606E64D-23EE-4ED2-ADC2-B755AFA9034B}" dt="2022-04-22T02:56:20.870" v="2663" actId="165"/>
          <ac:spMkLst>
            <pc:docMk/>
            <pc:sldMk cId="2361681281" sldId="294"/>
            <ac:spMk id="309" creationId="{890C84B5-66D3-4BF3-85B3-AEF1F784685A}"/>
          </ac:spMkLst>
        </pc:spChg>
        <pc:spChg chg="mod">
          <ac:chgData name="Reuben Bond" userId="7f300e4aafcfe080" providerId="LiveId" clId="{B606E64D-23EE-4ED2-ADC2-B755AFA9034B}" dt="2022-04-22T02:56:20.870" v="2663" actId="165"/>
          <ac:spMkLst>
            <pc:docMk/>
            <pc:sldMk cId="2361681281" sldId="294"/>
            <ac:spMk id="310" creationId="{BFFFC12E-010F-440B-9F23-18677615F464}"/>
          </ac:spMkLst>
        </pc:spChg>
        <pc:spChg chg="mod">
          <ac:chgData name="Reuben Bond" userId="7f300e4aafcfe080" providerId="LiveId" clId="{B606E64D-23EE-4ED2-ADC2-B755AFA9034B}" dt="2022-04-22T02:56:20.870" v="2663" actId="165"/>
          <ac:spMkLst>
            <pc:docMk/>
            <pc:sldMk cId="2361681281" sldId="294"/>
            <ac:spMk id="311" creationId="{CCF22D2A-01F5-4D85-8B83-930DF529DA79}"/>
          </ac:spMkLst>
        </pc:spChg>
        <pc:spChg chg="mod">
          <ac:chgData name="Reuben Bond" userId="7f300e4aafcfe080" providerId="LiveId" clId="{B606E64D-23EE-4ED2-ADC2-B755AFA9034B}" dt="2022-04-22T02:56:20.870" v="2663" actId="165"/>
          <ac:spMkLst>
            <pc:docMk/>
            <pc:sldMk cId="2361681281" sldId="294"/>
            <ac:spMk id="312" creationId="{0181EF07-D6D0-437A-88D0-D754955F0BDC}"/>
          </ac:spMkLst>
        </pc:spChg>
        <pc:spChg chg="mod">
          <ac:chgData name="Reuben Bond" userId="7f300e4aafcfe080" providerId="LiveId" clId="{B606E64D-23EE-4ED2-ADC2-B755AFA9034B}" dt="2022-04-22T02:56:20.870" v="2663" actId="165"/>
          <ac:spMkLst>
            <pc:docMk/>
            <pc:sldMk cId="2361681281" sldId="294"/>
            <ac:spMk id="313" creationId="{E53ABF7A-8D7A-4EE3-A915-CFA229F1FE1A}"/>
          </ac:spMkLst>
        </pc:spChg>
        <pc:spChg chg="mod">
          <ac:chgData name="Reuben Bond" userId="7f300e4aafcfe080" providerId="LiveId" clId="{B606E64D-23EE-4ED2-ADC2-B755AFA9034B}" dt="2022-04-22T02:56:20.870" v="2663" actId="165"/>
          <ac:spMkLst>
            <pc:docMk/>
            <pc:sldMk cId="2361681281" sldId="294"/>
            <ac:spMk id="315" creationId="{A44CB8E8-3DBF-49DE-A3D6-DE3D14C5DC96}"/>
          </ac:spMkLst>
        </pc:spChg>
        <pc:spChg chg="mod">
          <ac:chgData name="Reuben Bond" userId="7f300e4aafcfe080" providerId="LiveId" clId="{B606E64D-23EE-4ED2-ADC2-B755AFA9034B}" dt="2022-04-22T02:56:20.870" v="2663" actId="165"/>
          <ac:spMkLst>
            <pc:docMk/>
            <pc:sldMk cId="2361681281" sldId="294"/>
            <ac:spMk id="316" creationId="{24C04337-D1BD-447D-988E-0E631C6955E7}"/>
          </ac:spMkLst>
        </pc:spChg>
        <pc:spChg chg="mod">
          <ac:chgData name="Reuben Bond" userId="7f300e4aafcfe080" providerId="LiveId" clId="{B606E64D-23EE-4ED2-ADC2-B755AFA9034B}" dt="2022-04-22T02:56:20.870" v="2663" actId="165"/>
          <ac:spMkLst>
            <pc:docMk/>
            <pc:sldMk cId="2361681281" sldId="294"/>
            <ac:spMk id="318" creationId="{AD596DCC-2036-4B90-B5F6-570667237FFA}"/>
          </ac:spMkLst>
        </pc:spChg>
        <pc:spChg chg="mod">
          <ac:chgData name="Reuben Bond" userId="7f300e4aafcfe080" providerId="LiveId" clId="{B606E64D-23EE-4ED2-ADC2-B755AFA9034B}" dt="2022-04-22T02:56:20.870" v="2663" actId="165"/>
          <ac:spMkLst>
            <pc:docMk/>
            <pc:sldMk cId="2361681281" sldId="294"/>
            <ac:spMk id="319" creationId="{81092485-9CD5-4D53-A462-22311408E9AB}"/>
          </ac:spMkLst>
        </pc:spChg>
        <pc:spChg chg="mod">
          <ac:chgData name="Reuben Bond" userId="7f300e4aafcfe080" providerId="LiveId" clId="{B606E64D-23EE-4ED2-ADC2-B755AFA9034B}" dt="2022-04-22T02:56:20.870" v="2663" actId="165"/>
          <ac:spMkLst>
            <pc:docMk/>
            <pc:sldMk cId="2361681281" sldId="294"/>
            <ac:spMk id="321" creationId="{D7D80FDE-CE2A-45CA-B2D6-D77CD16634A6}"/>
          </ac:spMkLst>
        </pc:spChg>
        <pc:spChg chg="mod">
          <ac:chgData name="Reuben Bond" userId="7f300e4aafcfe080" providerId="LiveId" clId="{B606E64D-23EE-4ED2-ADC2-B755AFA9034B}" dt="2022-04-22T02:56:20.870" v="2663" actId="165"/>
          <ac:spMkLst>
            <pc:docMk/>
            <pc:sldMk cId="2361681281" sldId="294"/>
            <ac:spMk id="322" creationId="{F00FDD25-63A3-4134-BC13-6E29EF20C668}"/>
          </ac:spMkLst>
        </pc:spChg>
        <pc:spChg chg="mod">
          <ac:chgData name="Reuben Bond" userId="7f300e4aafcfe080" providerId="LiveId" clId="{B606E64D-23EE-4ED2-ADC2-B755AFA9034B}" dt="2022-04-22T02:56:20.870" v="2663" actId="165"/>
          <ac:spMkLst>
            <pc:docMk/>
            <pc:sldMk cId="2361681281" sldId="294"/>
            <ac:spMk id="324" creationId="{160D355A-AB20-4415-8A58-9B9A62D8DB30}"/>
          </ac:spMkLst>
        </pc:spChg>
        <pc:spChg chg="mod">
          <ac:chgData name="Reuben Bond" userId="7f300e4aafcfe080" providerId="LiveId" clId="{B606E64D-23EE-4ED2-ADC2-B755AFA9034B}" dt="2022-04-22T02:56:20.870" v="2663" actId="165"/>
          <ac:spMkLst>
            <pc:docMk/>
            <pc:sldMk cId="2361681281" sldId="294"/>
            <ac:spMk id="325" creationId="{6A1FB0CC-0CBB-40D8-B13C-926CBC11D731}"/>
          </ac:spMkLst>
        </pc:spChg>
        <pc:spChg chg="mod">
          <ac:chgData name="Reuben Bond" userId="7f300e4aafcfe080" providerId="LiveId" clId="{B606E64D-23EE-4ED2-ADC2-B755AFA9034B}" dt="2022-04-22T02:56:20.870" v="2663" actId="165"/>
          <ac:spMkLst>
            <pc:docMk/>
            <pc:sldMk cId="2361681281" sldId="294"/>
            <ac:spMk id="327" creationId="{ADEFD932-79C6-407A-934B-107917D0AA7B}"/>
          </ac:spMkLst>
        </pc:spChg>
        <pc:spChg chg="mod">
          <ac:chgData name="Reuben Bond" userId="7f300e4aafcfe080" providerId="LiveId" clId="{B606E64D-23EE-4ED2-ADC2-B755AFA9034B}" dt="2022-04-22T02:56:20.870" v="2663" actId="165"/>
          <ac:spMkLst>
            <pc:docMk/>
            <pc:sldMk cId="2361681281" sldId="294"/>
            <ac:spMk id="328" creationId="{E58A68A3-9FA6-4290-B423-00B7AF66A5FA}"/>
          </ac:spMkLst>
        </pc:spChg>
        <pc:spChg chg="mod">
          <ac:chgData name="Reuben Bond" userId="7f300e4aafcfe080" providerId="LiveId" clId="{B606E64D-23EE-4ED2-ADC2-B755AFA9034B}" dt="2022-04-22T02:56:20.870" v="2663" actId="165"/>
          <ac:spMkLst>
            <pc:docMk/>
            <pc:sldMk cId="2361681281" sldId="294"/>
            <ac:spMk id="330" creationId="{10D62EDE-1F02-41A2-B9B2-CD262AE2F29F}"/>
          </ac:spMkLst>
        </pc:spChg>
        <pc:spChg chg="mod">
          <ac:chgData name="Reuben Bond" userId="7f300e4aafcfe080" providerId="LiveId" clId="{B606E64D-23EE-4ED2-ADC2-B755AFA9034B}" dt="2022-04-22T02:56:20.870" v="2663" actId="165"/>
          <ac:spMkLst>
            <pc:docMk/>
            <pc:sldMk cId="2361681281" sldId="294"/>
            <ac:spMk id="331" creationId="{8A51117B-8E46-4954-A1A8-54F50D957776}"/>
          </ac:spMkLst>
        </pc:spChg>
        <pc:spChg chg="mod">
          <ac:chgData name="Reuben Bond" userId="7f300e4aafcfe080" providerId="LiveId" clId="{B606E64D-23EE-4ED2-ADC2-B755AFA9034B}" dt="2022-04-22T02:56:20.870" v="2663" actId="165"/>
          <ac:spMkLst>
            <pc:docMk/>
            <pc:sldMk cId="2361681281" sldId="294"/>
            <ac:spMk id="333" creationId="{CF47162B-5026-411D-86CA-C3ECFD48FBE2}"/>
          </ac:spMkLst>
        </pc:spChg>
        <pc:spChg chg="mod">
          <ac:chgData name="Reuben Bond" userId="7f300e4aafcfe080" providerId="LiveId" clId="{B606E64D-23EE-4ED2-ADC2-B755AFA9034B}" dt="2022-04-22T02:56:20.870" v="2663" actId="165"/>
          <ac:spMkLst>
            <pc:docMk/>
            <pc:sldMk cId="2361681281" sldId="294"/>
            <ac:spMk id="334" creationId="{03191542-AE85-4421-B646-6339E8ADFD59}"/>
          </ac:spMkLst>
        </pc:spChg>
        <pc:spChg chg="mod topLvl">
          <ac:chgData name="Reuben Bond" userId="7f300e4aafcfe080" providerId="LiveId" clId="{B606E64D-23EE-4ED2-ADC2-B755AFA9034B}" dt="2022-04-22T02:57:47.991" v="2676" actId="164"/>
          <ac:spMkLst>
            <pc:docMk/>
            <pc:sldMk cId="2361681281" sldId="294"/>
            <ac:spMk id="335" creationId="{6646B510-240A-40FE-8207-50D56C3742A9}"/>
          </ac:spMkLst>
        </pc:spChg>
        <pc:spChg chg="mod topLvl">
          <ac:chgData name="Reuben Bond" userId="7f300e4aafcfe080" providerId="LiveId" clId="{B606E64D-23EE-4ED2-ADC2-B755AFA9034B}" dt="2022-04-22T02:57:47.991" v="2676" actId="164"/>
          <ac:spMkLst>
            <pc:docMk/>
            <pc:sldMk cId="2361681281" sldId="294"/>
            <ac:spMk id="336" creationId="{76D12951-F942-425F-A5BB-E87D188FA814}"/>
          </ac:spMkLst>
        </pc:spChg>
        <pc:spChg chg="mod topLvl">
          <ac:chgData name="Reuben Bond" userId="7f300e4aafcfe080" providerId="LiveId" clId="{B606E64D-23EE-4ED2-ADC2-B755AFA9034B}" dt="2022-04-22T02:57:47.991" v="2676" actId="164"/>
          <ac:spMkLst>
            <pc:docMk/>
            <pc:sldMk cId="2361681281" sldId="294"/>
            <ac:spMk id="337" creationId="{4F7D9A84-44F0-4F6C-8199-74275AD7FC02}"/>
          </ac:spMkLst>
        </pc:spChg>
        <pc:spChg chg="mod topLvl">
          <ac:chgData name="Reuben Bond" userId="7f300e4aafcfe080" providerId="LiveId" clId="{B606E64D-23EE-4ED2-ADC2-B755AFA9034B}" dt="2022-04-22T02:57:47.991" v="2676" actId="164"/>
          <ac:spMkLst>
            <pc:docMk/>
            <pc:sldMk cId="2361681281" sldId="294"/>
            <ac:spMk id="338" creationId="{DE52D3C4-7C41-4FB1-9A76-AC252E0D0388}"/>
          </ac:spMkLst>
        </pc:spChg>
        <pc:spChg chg="mod topLvl">
          <ac:chgData name="Reuben Bond" userId="7f300e4aafcfe080" providerId="LiveId" clId="{B606E64D-23EE-4ED2-ADC2-B755AFA9034B}" dt="2022-04-22T02:57:47.991" v="2676" actId="164"/>
          <ac:spMkLst>
            <pc:docMk/>
            <pc:sldMk cId="2361681281" sldId="294"/>
            <ac:spMk id="339" creationId="{AA5C0001-D25F-476D-8EAF-0A574DE01199}"/>
          </ac:spMkLst>
        </pc:spChg>
        <pc:spChg chg="mod">
          <ac:chgData name="Reuben Bond" userId="7f300e4aafcfe080" providerId="LiveId" clId="{B606E64D-23EE-4ED2-ADC2-B755AFA9034B}" dt="2022-04-22T02:56:20.870" v="2663" actId="165"/>
          <ac:spMkLst>
            <pc:docMk/>
            <pc:sldMk cId="2361681281" sldId="294"/>
            <ac:spMk id="342" creationId="{9072A560-9FD9-4087-9F87-389F916F0E59}"/>
          </ac:spMkLst>
        </pc:spChg>
        <pc:spChg chg="mod">
          <ac:chgData name="Reuben Bond" userId="7f300e4aafcfe080" providerId="LiveId" clId="{B606E64D-23EE-4ED2-ADC2-B755AFA9034B}" dt="2022-04-22T02:56:20.870" v="2663" actId="165"/>
          <ac:spMkLst>
            <pc:docMk/>
            <pc:sldMk cId="2361681281" sldId="294"/>
            <ac:spMk id="343" creationId="{348D2FC7-5B32-45E0-9A2E-592F4B82561D}"/>
          </ac:spMkLst>
        </pc:spChg>
        <pc:spChg chg="mod">
          <ac:chgData name="Reuben Bond" userId="7f300e4aafcfe080" providerId="LiveId" clId="{B606E64D-23EE-4ED2-ADC2-B755AFA9034B}" dt="2022-04-22T02:56:20.870" v="2663" actId="165"/>
          <ac:spMkLst>
            <pc:docMk/>
            <pc:sldMk cId="2361681281" sldId="294"/>
            <ac:spMk id="344" creationId="{C85C2B8B-3B89-493B-A72D-DDB91A3F627B}"/>
          </ac:spMkLst>
        </pc:spChg>
        <pc:spChg chg="mod">
          <ac:chgData name="Reuben Bond" userId="7f300e4aafcfe080" providerId="LiveId" clId="{B606E64D-23EE-4ED2-ADC2-B755AFA9034B}" dt="2022-04-22T02:56:20.870" v="2663" actId="165"/>
          <ac:spMkLst>
            <pc:docMk/>
            <pc:sldMk cId="2361681281" sldId="294"/>
            <ac:spMk id="345" creationId="{AC137D3D-B911-4286-AA08-F6C6B7CEBEC6}"/>
          </ac:spMkLst>
        </pc:spChg>
        <pc:spChg chg="mod">
          <ac:chgData name="Reuben Bond" userId="7f300e4aafcfe080" providerId="LiveId" clId="{B606E64D-23EE-4ED2-ADC2-B755AFA9034B}" dt="2022-04-22T02:56:20.870" v="2663" actId="165"/>
          <ac:spMkLst>
            <pc:docMk/>
            <pc:sldMk cId="2361681281" sldId="294"/>
            <ac:spMk id="346" creationId="{4B9B8AE9-CEC9-44A0-87A3-4B6DFDCF74BF}"/>
          </ac:spMkLst>
        </pc:spChg>
        <pc:spChg chg="mod">
          <ac:chgData name="Reuben Bond" userId="7f300e4aafcfe080" providerId="LiveId" clId="{B606E64D-23EE-4ED2-ADC2-B755AFA9034B}" dt="2022-04-22T02:56:20.870" v="2663" actId="165"/>
          <ac:spMkLst>
            <pc:docMk/>
            <pc:sldMk cId="2361681281" sldId="294"/>
            <ac:spMk id="347" creationId="{10885AD9-8B36-4C8D-8CB1-F6C930F6C017}"/>
          </ac:spMkLst>
        </pc:spChg>
        <pc:spChg chg="mod">
          <ac:chgData name="Reuben Bond" userId="7f300e4aafcfe080" providerId="LiveId" clId="{B606E64D-23EE-4ED2-ADC2-B755AFA9034B}" dt="2022-04-22T02:56:20.870" v="2663" actId="165"/>
          <ac:spMkLst>
            <pc:docMk/>
            <pc:sldMk cId="2361681281" sldId="294"/>
            <ac:spMk id="348" creationId="{C8FAF53D-9F5A-497D-BC60-55FCA4DE46D4}"/>
          </ac:spMkLst>
        </pc:spChg>
        <pc:spChg chg="mod">
          <ac:chgData name="Reuben Bond" userId="7f300e4aafcfe080" providerId="LiveId" clId="{B606E64D-23EE-4ED2-ADC2-B755AFA9034B}" dt="2022-04-22T02:56:20.870" v="2663" actId="165"/>
          <ac:spMkLst>
            <pc:docMk/>
            <pc:sldMk cId="2361681281" sldId="294"/>
            <ac:spMk id="351" creationId="{A7DE08C8-754A-429A-A8B1-FF628B08E6F9}"/>
          </ac:spMkLst>
        </pc:spChg>
        <pc:spChg chg="mod">
          <ac:chgData name="Reuben Bond" userId="7f300e4aafcfe080" providerId="LiveId" clId="{B606E64D-23EE-4ED2-ADC2-B755AFA9034B}" dt="2022-04-22T02:56:20.870" v="2663" actId="165"/>
          <ac:spMkLst>
            <pc:docMk/>
            <pc:sldMk cId="2361681281" sldId="294"/>
            <ac:spMk id="352" creationId="{8F87CC8C-230D-4176-86D0-5ACA76529FBE}"/>
          </ac:spMkLst>
        </pc:spChg>
        <pc:spChg chg="mod">
          <ac:chgData name="Reuben Bond" userId="7f300e4aafcfe080" providerId="LiveId" clId="{B606E64D-23EE-4ED2-ADC2-B755AFA9034B}" dt="2022-04-22T02:56:20.870" v="2663" actId="165"/>
          <ac:spMkLst>
            <pc:docMk/>
            <pc:sldMk cId="2361681281" sldId="294"/>
            <ac:spMk id="353" creationId="{D3F0FECB-A27E-4EC2-92BC-687DEF58DED8}"/>
          </ac:spMkLst>
        </pc:spChg>
        <pc:spChg chg="mod">
          <ac:chgData name="Reuben Bond" userId="7f300e4aafcfe080" providerId="LiveId" clId="{B606E64D-23EE-4ED2-ADC2-B755AFA9034B}" dt="2022-04-22T02:56:20.870" v="2663" actId="165"/>
          <ac:spMkLst>
            <pc:docMk/>
            <pc:sldMk cId="2361681281" sldId="294"/>
            <ac:spMk id="354" creationId="{1A838C38-F2FE-4D94-8D64-D153B2335E24}"/>
          </ac:spMkLst>
        </pc:spChg>
        <pc:spChg chg="mod">
          <ac:chgData name="Reuben Bond" userId="7f300e4aafcfe080" providerId="LiveId" clId="{B606E64D-23EE-4ED2-ADC2-B755AFA9034B}" dt="2022-04-22T02:56:20.870" v="2663" actId="165"/>
          <ac:spMkLst>
            <pc:docMk/>
            <pc:sldMk cId="2361681281" sldId="294"/>
            <ac:spMk id="355" creationId="{F17A5963-8AD3-4E6A-8CEF-F2397C8614B1}"/>
          </ac:spMkLst>
        </pc:spChg>
        <pc:spChg chg="mod">
          <ac:chgData name="Reuben Bond" userId="7f300e4aafcfe080" providerId="LiveId" clId="{B606E64D-23EE-4ED2-ADC2-B755AFA9034B}" dt="2022-04-22T02:56:20.870" v="2663" actId="165"/>
          <ac:spMkLst>
            <pc:docMk/>
            <pc:sldMk cId="2361681281" sldId="294"/>
            <ac:spMk id="356" creationId="{A5C1F78B-F3EA-444C-B184-A79739EEE4E0}"/>
          </ac:spMkLst>
        </pc:spChg>
        <pc:spChg chg="mod">
          <ac:chgData name="Reuben Bond" userId="7f300e4aafcfe080" providerId="LiveId" clId="{B606E64D-23EE-4ED2-ADC2-B755AFA9034B}" dt="2022-04-22T02:56:20.870" v="2663" actId="165"/>
          <ac:spMkLst>
            <pc:docMk/>
            <pc:sldMk cId="2361681281" sldId="294"/>
            <ac:spMk id="357" creationId="{997963D7-6238-40E2-B8FC-7BF78EA4FC6F}"/>
          </ac:spMkLst>
        </pc:spChg>
        <pc:spChg chg="mod">
          <ac:chgData name="Reuben Bond" userId="7f300e4aafcfe080" providerId="LiveId" clId="{B606E64D-23EE-4ED2-ADC2-B755AFA9034B}" dt="2022-04-22T02:56:20.870" v="2663" actId="165"/>
          <ac:spMkLst>
            <pc:docMk/>
            <pc:sldMk cId="2361681281" sldId="294"/>
            <ac:spMk id="360" creationId="{628F1A14-3752-4781-A780-0AD74E061667}"/>
          </ac:spMkLst>
        </pc:spChg>
        <pc:spChg chg="mod">
          <ac:chgData name="Reuben Bond" userId="7f300e4aafcfe080" providerId="LiveId" clId="{B606E64D-23EE-4ED2-ADC2-B755AFA9034B}" dt="2022-04-22T02:56:20.870" v="2663" actId="165"/>
          <ac:spMkLst>
            <pc:docMk/>
            <pc:sldMk cId="2361681281" sldId="294"/>
            <ac:spMk id="361" creationId="{F59DED25-C592-49D1-BDB8-192B82C2D04A}"/>
          </ac:spMkLst>
        </pc:spChg>
        <pc:spChg chg="mod">
          <ac:chgData name="Reuben Bond" userId="7f300e4aafcfe080" providerId="LiveId" clId="{B606E64D-23EE-4ED2-ADC2-B755AFA9034B}" dt="2022-04-22T02:56:20.870" v="2663" actId="165"/>
          <ac:spMkLst>
            <pc:docMk/>
            <pc:sldMk cId="2361681281" sldId="294"/>
            <ac:spMk id="362" creationId="{B2A4AE11-8577-4E5F-827D-844DCDA7DE3C}"/>
          </ac:spMkLst>
        </pc:spChg>
        <pc:spChg chg="mod">
          <ac:chgData name="Reuben Bond" userId="7f300e4aafcfe080" providerId="LiveId" clId="{B606E64D-23EE-4ED2-ADC2-B755AFA9034B}" dt="2022-04-22T02:56:20.870" v="2663" actId="165"/>
          <ac:spMkLst>
            <pc:docMk/>
            <pc:sldMk cId="2361681281" sldId="294"/>
            <ac:spMk id="363" creationId="{8E75717B-8752-4964-A31F-64825279500F}"/>
          </ac:spMkLst>
        </pc:spChg>
        <pc:spChg chg="mod">
          <ac:chgData name="Reuben Bond" userId="7f300e4aafcfe080" providerId="LiveId" clId="{B606E64D-23EE-4ED2-ADC2-B755AFA9034B}" dt="2022-04-22T02:56:20.870" v="2663" actId="165"/>
          <ac:spMkLst>
            <pc:docMk/>
            <pc:sldMk cId="2361681281" sldId="294"/>
            <ac:spMk id="364" creationId="{3A1DE833-DA02-4CF4-954B-41C495DF244A}"/>
          </ac:spMkLst>
        </pc:spChg>
        <pc:spChg chg="mod">
          <ac:chgData name="Reuben Bond" userId="7f300e4aafcfe080" providerId="LiveId" clId="{B606E64D-23EE-4ED2-ADC2-B755AFA9034B}" dt="2022-04-22T02:56:20.870" v="2663" actId="165"/>
          <ac:spMkLst>
            <pc:docMk/>
            <pc:sldMk cId="2361681281" sldId="294"/>
            <ac:spMk id="365" creationId="{34079868-7497-4C56-997D-0F735F18414E}"/>
          </ac:spMkLst>
        </pc:spChg>
        <pc:spChg chg="mod">
          <ac:chgData name="Reuben Bond" userId="7f300e4aafcfe080" providerId="LiveId" clId="{B606E64D-23EE-4ED2-ADC2-B755AFA9034B}" dt="2022-04-22T02:56:20.870" v="2663" actId="165"/>
          <ac:spMkLst>
            <pc:docMk/>
            <pc:sldMk cId="2361681281" sldId="294"/>
            <ac:spMk id="366" creationId="{23643F37-8AF8-47EC-ACF0-5103086EFB5E}"/>
          </ac:spMkLst>
        </pc:spChg>
        <pc:spChg chg="mod">
          <ac:chgData name="Reuben Bond" userId="7f300e4aafcfe080" providerId="LiveId" clId="{B606E64D-23EE-4ED2-ADC2-B755AFA9034B}" dt="2022-04-22T02:56:20.870" v="2663" actId="165"/>
          <ac:spMkLst>
            <pc:docMk/>
            <pc:sldMk cId="2361681281" sldId="294"/>
            <ac:spMk id="369" creationId="{60A9AD56-2E50-4579-A294-035591C50679}"/>
          </ac:spMkLst>
        </pc:spChg>
        <pc:spChg chg="mod">
          <ac:chgData name="Reuben Bond" userId="7f300e4aafcfe080" providerId="LiveId" clId="{B606E64D-23EE-4ED2-ADC2-B755AFA9034B}" dt="2022-04-22T02:56:20.870" v="2663" actId="165"/>
          <ac:spMkLst>
            <pc:docMk/>
            <pc:sldMk cId="2361681281" sldId="294"/>
            <ac:spMk id="370" creationId="{4FF192E5-738E-4A64-BA77-5BFB155EE0D2}"/>
          </ac:spMkLst>
        </pc:spChg>
        <pc:spChg chg="mod">
          <ac:chgData name="Reuben Bond" userId="7f300e4aafcfe080" providerId="LiveId" clId="{B606E64D-23EE-4ED2-ADC2-B755AFA9034B}" dt="2022-04-22T02:56:20.870" v="2663" actId="165"/>
          <ac:spMkLst>
            <pc:docMk/>
            <pc:sldMk cId="2361681281" sldId="294"/>
            <ac:spMk id="371" creationId="{695C1929-6923-4E8F-9094-0D689CBCCA8D}"/>
          </ac:spMkLst>
        </pc:spChg>
        <pc:spChg chg="mod">
          <ac:chgData name="Reuben Bond" userId="7f300e4aafcfe080" providerId="LiveId" clId="{B606E64D-23EE-4ED2-ADC2-B755AFA9034B}" dt="2022-04-22T02:56:20.870" v="2663" actId="165"/>
          <ac:spMkLst>
            <pc:docMk/>
            <pc:sldMk cId="2361681281" sldId="294"/>
            <ac:spMk id="372" creationId="{52F31B3A-4FC7-4097-878E-E9B3301B4420}"/>
          </ac:spMkLst>
        </pc:spChg>
        <pc:spChg chg="mod">
          <ac:chgData name="Reuben Bond" userId="7f300e4aafcfe080" providerId="LiveId" clId="{B606E64D-23EE-4ED2-ADC2-B755AFA9034B}" dt="2022-04-22T02:56:20.870" v="2663" actId="165"/>
          <ac:spMkLst>
            <pc:docMk/>
            <pc:sldMk cId="2361681281" sldId="294"/>
            <ac:spMk id="373" creationId="{F32979E0-599D-4ACC-A594-0866EAF5AFB5}"/>
          </ac:spMkLst>
        </pc:spChg>
        <pc:spChg chg="mod">
          <ac:chgData name="Reuben Bond" userId="7f300e4aafcfe080" providerId="LiveId" clId="{B606E64D-23EE-4ED2-ADC2-B755AFA9034B}" dt="2022-04-22T02:56:20.870" v="2663" actId="165"/>
          <ac:spMkLst>
            <pc:docMk/>
            <pc:sldMk cId="2361681281" sldId="294"/>
            <ac:spMk id="374" creationId="{A4B678D0-1AAF-4F30-94D5-622A2E58347E}"/>
          </ac:spMkLst>
        </pc:spChg>
        <pc:spChg chg="mod">
          <ac:chgData name="Reuben Bond" userId="7f300e4aafcfe080" providerId="LiveId" clId="{B606E64D-23EE-4ED2-ADC2-B755AFA9034B}" dt="2022-04-22T02:56:20.870" v="2663" actId="165"/>
          <ac:spMkLst>
            <pc:docMk/>
            <pc:sldMk cId="2361681281" sldId="294"/>
            <ac:spMk id="375" creationId="{0A63E133-D909-4D6E-BB70-28DEED2B33F1}"/>
          </ac:spMkLst>
        </pc:spChg>
        <pc:spChg chg="mod">
          <ac:chgData name="Reuben Bond" userId="7f300e4aafcfe080" providerId="LiveId" clId="{B606E64D-23EE-4ED2-ADC2-B755AFA9034B}" dt="2022-04-22T02:56:20.870" v="2663" actId="165"/>
          <ac:spMkLst>
            <pc:docMk/>
            <pc:sldMk cId="2361681281" sldId="294"/>
            <ac:spMk id="378" creationId="{73E52F6B-7429-48AF-B7BC-A80FC36C229D}"/>
          </ac:spMkLst>
        </pc:spChg>
        <pc:spChg chg="mod">
          <ac:chgData name="Reuben Bond" userId="7f300e4aafcfe080" providerId="LiveId" clId="{B606E64D-23EE-4ED2-ADC2-B755AFA9034B}" dt="2022-04-22T02:56:20.870" v="2663" actId="165"/>
          <ac:spMkLst>
            <pc:docMk/>
            <pc:sldMk cId="2361681281" sldId="294"/>
            <ac:spMk id="379" creationId="{1BA9C982-CC6E-46C6-B9E2-CDB722B357D6}"/>
          </ac:spMkLst>
        </pc:spChg>
        <pc:spChg chg="mod">
          <ac:chgData name="Reuben Bond" userId="7f300e4aafcfe080" providerId="LiveId" clId="{B606E64D-23EE-4ED2-ADC2-B755AFA9034B}" dt="2022-04-22T02:56:20.870" v="2663" actId="165"/>
          <ac:spMkLst>
            <pc:docMk/>
            <pc:sldMk cId="2361681281" sldId="294"/>
            <ac:spMk id="380" creationId="{A4DC7E7D-4F67-4874-8D81-A929547B906C}"/>
          </ac:spMkLst>
        </pc:spChg>
        <pc:spChg chg="mod">
          <ac:chgData name="Reuben Bond" userId="7f300e4aafcfe080" providerId="LiveId" clId="{B606E64D-23EE-4ED2-ADC2-B755AFA9034B}" dt="2022-04-22T02:56:20.870" v="2663" actId="165"/>
          <ac:spMkLst>
            <pc:docMk/>
            <pc:sldMk cId="2361681281" sldId="294"/>
            <ac:spMk id="381" creationId="{B8B124D7-B3DD-4875-9C93-9F439D3ACF51}"/>
          </ac:spMkLst>
        </pc:spChg>
        <pc:spChg chg="mod">
          <ac:chgData name="Reuben Bond" userId="7f300e4aafcfe080" providerId="LiveId" clId="{B606E64D-23EE-4ED2-ADC2-B755AFA9034B}" dt="2022-04-22T02:56:20.870" v="2663" actId="165"/>
          <ac:spMkLst>
            <pc:docMk/>
            <pc:sldMk cId="2361681281" sldId="294"/>
            <ac:spMk id="382" creationId="{9529E3E9-C3EB-4873-BC03-14646FDDD209}"/>
          </ac:spMkLst>
        </pc:spChg>
        <pc:spChg chg="mod">
          <ac:chgData name="Reuben Bond" userId="7f300e4aafcfe080" providerId="LiveId" clId="{B606E64D-23EE-4ED2-ADC2-B755AFA9034B}" dt="2022-04-22T02:56:20.870" v="2663" actId="165"/>
          <ac:spMkLst>
            <pc:docMk/>
            <pc:sldMk cId="2361681281" sldId="294"/>
            <ac:spMk id="383" creationId="{B0A890DD-8C0C-4A6C-A9F9-4176C4B370E0}"/>
          </ac:spMkLst>
        </pc:spChg>
        <pc:spChg chg="mod">
          <ac:chgData name="Reuben Bond" userId="7f300e4aafcfe080" providerId="LiveId" clId="{B606E64D-23EE-4ED2-ADC2-B755AFA9034B}" dt="2022-04-22T02:56:20.870" v="2663" actId="165"/>
          <ac:spMkLst>
            <pc:docMk/>
            <pc:sldMk cId="2361681281" sldId="294"/>
            <ac:spMk id="384" creationId="{B01A5BAD-285D-4B1B-9F81-F7BEA953ADD7}"/>
          </ac:spMkLst>
        </pc:spChg>
        <pc:spChg chg="mod">
          <ac:chgData name="Reuben Bond" userId="7f300e4aafcfe080" providerId="LiveId" clId="{B606E64D-23EE-4ED2-ADC2-B755AFA9034B}" dt="2022-04-22T02:56:20.870" v="2663" actId="165"/>
          <ac:spMkLst>
            <pc:docMk/>
            <pc:sldMk cId="2361681281" sldId="294"/>
            <ac:spMk id="387" creationId="{A0B63CA4-9880-4E56-B66B-38850234ED3C}"/>
          </ac:spMkLst>
        </pc:spChg>
        <pc:spChg chg="mod">
          <ac:chgData name="Reuben Bond" userId="7f300e4aafcfe080" providerId="LiveId" clId="{B606E64D-23EE-4ED2-ADC2-B755AFA9034B}" dt="2022-04-22T02:56:20.870" v="2663" actId="165"/>
          <ac:spMkLst>
            <pc:docMk/>
            <pc:sldMk cId="2361681281" sldId="294"/>
            <ac:spMk id="388" creationId="{384A2105-D800-4FC2-93F5-153C9F2B5C2A}"/>
          </ac:spMkLst>
        </pc:spChg>
        <pc:spChg chg="mod">
          <ac:chgData name="Reuben Bond" userId="7f300e4aafcfe080" providerId="LiveId" clId="{B606E64D-23EE-4ED2-ADC2-B755AFA9034B}" dt="2022-04-22T02:56:20.870" v="2663" actId="165"/>
          <ac:spMkLst>
            <pc:docMk/>
            <pc:sldMk cId="2361681281" sldId="294"/>
            <ac:spMk id="389" creationId="{A74D775C-C37D-4D33-AC4A-35D925538D52}"/>
          </ac:spMkLst>
        </pc:spChg>
        <pc:spChg chg="mod">
          <ac:chgData name="Reuben Bond" userId="7f300e4aafcfe080" providerId="LiveId" clId="{B606E64D-23EE-4ED2-ADC2-B755AFA9034B}" dt="2022-04-22T02:56:20.870" v="2663" actId="165"/>
          <ac:spMkLst>
            <pc:docMk/>
            <pc:sldMk cId="2361681281" sldId="294"/>
            <ac:spMk id="390" creationId="{A61ECC2B-F858-4C65-A7A4-8C0D715C130E}"/>
          </ac:spMkLst>
        </pc:spChg>
        <pc:spChg chg="mod">
          <ac:chgData name="Reuben Bond" userId="7f300e4aafcfe080" providerId="LiveId" clId="{B606E64D-23EE-4ED2-ADC2-B755AFA9034B}" dt="2022-04-22T02:56:20.870" v="2663" actId="165"/>
          <ac:spMkLst>
            <pc:docMk/>
            <pc:sldMk cId="2361681281" sldId="294"/>
            <ac:spMk id="391" creationId="{0C8042DF-F7D5-4A95-ACF2-76F4F156A563}"/>
          </ac:spMkLst>
        </pc:spChg>
        <pc:spChg chg="mod">
          <ac:chgData name="Reuben Bond" userId="7f300e4aafcfe080" providerId="LiveId" clId="{B606E64D-23EE-4ED2-ADC2-B755AFA9034B}" dt="2022-04-22T02:56:20.870" v="2663" actId="165"/>
          <ac:spMkLst>
            <pc:docMk/>
            <pc:sldMk cId="2361681281" sldId="294"/>
            <ac:spMk id="392" creationId="{7515B726-616F-4FE4-AB66-9E09023DA420}"/>
          </ac:spMkLst>
        </pc:spChg>
        <pc:spChg chg="mod">
          <ac:chgData name="Reuben Bond" userId="7f300e4aafcfe080" providerId="LiveId" clId="{B606E64D-23EE-4ED2-ADC2-B755AFA9034B}" dt="2022-04-22T02:56:20.870" v="2663" actId="165"/>
          <ac:spMkLst>
            <pc:docMk/>
            <pc:sldMk cId="2361681281" sldId="294"/>
            <ac:spMk id="393" creationId="{053D7F42-A2AC-4698-8DFE-CBB4E98D6C4C}"/>
          </ac:spMkLst>
        </pc:spChg>
        <pc:spChg chg="mod">
          <ac:chgData name="Reuben Bond" userId="7f300e4aafcfe080" providerId="LiveId" clId="{B606E64D-23EE-4ED2-ADC2-B755AFA9034B}" dt="2022-04-22T02:56:20.870" v="2663" actId="165"/>
          <ac:spMkLst>
            <pc:docMk/>
            <pc:sldMk cId="2361681281" sldId="294"/>
            <ac:spMk id="394" creationId="{F9CF0E3D-1C63-4BDD-A068-198967333CB6}"/>
          </ac:spMkLst>
        </pc:spChg>
        <pc:spChg chg="mod">
          <ac:chgData name="Reuben Bond" userId="7f300e4aafcfe080" providerId="LiveId" clId="{B606E64D-23EE-4ED2-ADC2-B755AFA9034B}" dt="2022-04-22T02:56:20.870" v="2663" actId="165"/>
          <ac:spMkLst>
            <pc:docMk/>
            <pc:sldMk cId="2361681281" sldId="294"/>
            <ac:spMk id="395" creationId="{91D1F9E6-B80C-4FEF-A454-AD657E2BE291}"/>
          </ac:spMkLst>
        </pc:spChg>
        <pc:spChg chg="mod">
          <ac:chgData name="Reuben Bond" userId="7f300e4aafcfe080" providerId="LiveId" clId="{B606E64D-23EE-4ED2-ADC2-B755AFA9034B}" dt="2022-04-22T02:56:20.870" v="2663" actId="165"/>
          <ac:spMkLst>
            <pc:docMk/>
            <pc:sldMk cId="2361681281" sldId="294"/>
            <ac:spMk id="396" creationId="{12C248BA-7E98-47DF-B23F-CB5E2287A148}"/>
          </ac:spMkLst>
        </pc:spChg>
        <pc:spChg chg="mod">
          <ac:chgData name="Reuben Bond" userId="7f300e4aafcfe080" providerId="LiveId" clId="{B606E64D-23EE-4ED2-ADC2-B755AFA9034B}" dt="2022-04-22T02:56:20.870" v="2663" actId="165"/>
          <ac:spMkLst>
            <pc:docMk/>
            <pc:sldMk cId="2361681281" sldId="294"/>
            <ac:spMk id="397" creationId="{2F558FF0-8F9A-431B-A691-DBBFDEC4D351}"/>
          </ac:spMkLst>
        </pc:spChg>
        <pc:spChg chg="mod">
          <ac:chgData name="Reuben Bond" userId="7f300e4aafcfe080" providerId="LiveId" clId="{B606E64D-23EE-4ED2-ADC2-B755AFA9034B}" dt="2022-04-22T02:56:20.870" v="2663" actId="165"/>
          <ac:spMkLst>
            <pc:docMk/>
            <pc:sldMk cId="2361681281" sldId="294"/>
            <ac:spMk id="398" creationId="{846CF7A6-4F50-4C03-9FEB-0A9593D11829}"/>
          </ac:spMkLst>
        </pc:spChg>
        <pc:spChg chg="mod">
          <ac:chgData name="Reuben Bond" userId="7f300e4aafcfe080" providerId="LiveId" clId="{B606E64D-23EE-4ED2-ADC2-B755AFA9034B}" dt="2022-04-22T02:56:20.870" v="2663" actId="165"/>
          <ac:spMkLst>
            <pc:docMk/>
            <pc:sldMk cId="2361681281" sldId="294"/>
            <ac:spMk id="401" creationId="{BE4A7D24-564C-48D7-B811-44DD9DEFCE59}"/>
          </ac:spMkLst>
        </pc:spChg>
        <pc:spChg chg="mod">
          <ac:chgData name="Reuben Bond" userId="7f300e4aafcfe080" providerId="LiveId" clId="{B606E64D-23EE-4ED2-ADC2-B755AFA9034B}" dt="2022-04-22T02:56:20.870" v="2663" actId="165"/>
          <ac:spMkLst>
            <pc:docMk/>
            <pc:sldMk cId="2361681281" sldId="294"/>
            <ac:spMk id="402" creationId="{EF274FF7-3D73-4D83-A2DB-D4B07AEB0596}"/>
          </ac:spMkLst>
        </pc:spChg>
        <pc:spChg chg="mod">
          <ac:chgData name="Reuben Bond" userId="7f300e4aafcfe080" providerId="LiveId" clId="{B606E64D-23EE-4ED2-ADC2-B755AFA9034B}" dt="2022-04-22T02:56:20.870" v="2663" actId="165"/>
          <ac:spMkLst>
            <pc:docMk/>
            <pc:sldMk cId="2361681281" sldId="294"/>
            <ac:spMk id="403" creationId="{412FAA21-97B1-4009-A31C-F5957DFC9CC2}"/>
          </ac:spMkLst>
        </pc:spChg>
        <pc:spChg chg="mod">
          <ac:chgData name="Reuben Bond" userId="7f300e4aafcfe080" providerId="LiveId" clId="{B606E64D-23EE-4ED2-ADC2-B755AFA9034B}" dt="2022-04-22T02:56:20.870" v="2663" actId="165"/>
          <ac:spMkLst>
            <pc:docMk/>
            <pc:sldMk cId="2361681281" sldId="294"/>
            <ac:spMk id="404" creationId="{51235B8A-0228-4A6C-BE4D-B9DBBFE84A57}"/>
          </ac:spMkLst>
        </pc:spChg>
        <pc:spChg chg="mod">
          <ac:chgData name="Reuben Bond" userId="7f300e4aafcfe080" providerId="LiveId" clId="{B606E64D-23EE-4ED2-ADC2-B755AFA9034B}" dt="2022-04-22T02:56:20.870" v="2663" actId="165"/>
          <ac:spMkLst>
            <pc:docMk/>
            <pc:sldMk cId="2361681281" sldId="294"/>
            <ac:spMk id="405" creationId="{1F41FA62-A997-452D-8ED4-3D327FA0B244}"/>
          </ac:spMkLst>
        </pc:spChg>
        <pc:spChg chg="mod">
          <ac:chgData name="Reuben Bond" userId="7f300e4aafcfe080" providerId="LiveId" clId="{B606E64D-23EE-4ED2-ADC2-B755AFA9034B}" dt="2022-04-22T02:56:20.870" v="2663" actId="165"/>
          <ac:spMkLst>
            <pc:docMk/>
            <pc:sldMk cId="2361681281" sldId="294"/>
            <ac:spMk id="406" creationId="{2CD19638-7EF6-4E4E-A72D-1E3CD424C306}"/>
          </ac:spMkLst>
        </pc:spChg>
        <pc:spChg chg="mod">
          <ac:chgData name="Reuben Bond" userId="7f300e4aafcfe080" providerId="LiveId" clId="{B606E64D-23EE-4ED2-ADC2-B755AFA9034B}" dt="2022-04-22T02:56:20.870" v="2663" actId="165"/>
          <ac:spMkLst>
            <pc:docMk/>
            <pc:sldMk cId="2361681281" sldId="294"/>
            <ac:spMk id="407" creationId="{62F2F498-A69C-4548-BC1D-B7CD495236C3}"/>
          </ac:spMkLst>
        </pc:spChg>
        <pc:spChg chg="mod">
          <ac:chgData name="Reuben Bond" userId="7f300e4aafcfe080" providerId="LiveId" clId="{B606E64D-23EE-4ED2-ADC2-B755AFA9034B}" dt="2022-04-22T02:56:20.870" v="2663" actId="165"/>
          <ac:spMkLst>
            <pc:docMk/>
            <pc:sldMk cId="2361681281" sldId="294"/>
            <ac:spMk id="408" creationId="{46E244F0-5F66-4CC4-8ADD-364FED895488}"/>
          </ac:spMkLst>
        </pc:spChg>
        <pc:spChg chg="mod">
          <ac:chgData name="Reuben Bond" userId="7f300e4aafcfe080" providerId="LiveId" clId="{B606E64D-23EE-4ED2-ADC2-B755AFA9034B}" dt="2022-04-22T02:56:20.870" v="2663" actId="165"/>
          <ac:spMkLst>
            <pc:docMk/>
            <pc:sldMk cId="2361681281" sldId="294"/>
            <ac:spMk id="409" creationId="{0C598CED-6591-4D7D-AD84-96A0EDF70DF4}"/>
          </ac:spMkLst>
        </pc:spChg>
        <pc:spChg chg="mod">
          <ac:chgData name="Reuben Bond" userId="7f300e4aafcfe080" providerId="LiveId" clId="{B606E64D-23EE-4ED2-ADC2-B755AFA9034B}" dt="2022-04-22T02:56:20.870" v="2663" actId="165"/>
          <ac:spMkLst>
            <pc:docMk/>
            <pc:sldMk cId="2361681281" sldId="294"/>
            <ac:spMk id="410" creationId="{2A0FB8E8-EED7-4656-83AF-EEA7A8A16FC5}"/>
          </ac:spMkLst>
        </pc:spChg>
        <pc:spChg chg="mod">
          <ac:chgData name="Reuben Bond" userId="7f300e4aafcfe080" providerId="LiveId" clId="{B606E64D-23EE-4ED2-ADC2-B755AFA9034B}" dt="2022-04-22T02:56:20.870" v="2663" actId="165"/>
          <ac:spMkLst>
            <pc:docMk/>
            <pc:sldMk cId="2361681281" sldId="294"/>
            <ac:spMk id="411" creationId="{D565275B-56A7-4BF2-813D-E508CD9A86FF}"/>
          </ac:spMkLst>
        </pc:spChg>
        <pc:spChg chg="mod">
          <ac:chgData name="Reuben Bond" userId="7f300e4aafcfe080" providerId="LiveId" clId="{B606E64D-23EE-4ED2-ADC2-B755AFA9034B}" dt="2022-04-22T02:56:20.870" v="2663" actId="165"/>
          <ac:spMkLst>
            <pc:docMk/>
            <pc:sldMk cId="2361681281" sldId="294"/>
            <ac:spMk id="412" creationId="{9496C26B-2AA3-4C84-8EC8-7F324BBF0403}"/>
          </ac:spMkLst>
        </pc:spChg>
        <pc:spChg chg="mod">
          <ac:chgData name="Reuben Bond" userId="7f300e4aafcfe080" providerId="LiveId" clId="{B606E64D-23EE-4ED2-ADC2-B755AFA9034B}" dt="2022-04-22T02:56:20.870" v="2663" actId="165"/>
          <ac:spMkLst>
            <pc:docMk/>
            <pc:sldMk cId="2361681281" sldId="294"/>
            <ac:spMk id="415" creationId="{E7204766-B945-41BC-965B-5674F89BCF83}"/>
          </ac:spMkLst>
        </pc:spChg>
        <pc:spChg chg="mod">
          <ac:chgData name="Reuben Bond" userId="7f300e4aafcfe080" providerId="LiveId" clId="{B606E64D-23EE-4ED2-ADC2-B755AFA9034B}" dt="2022-04-22T02:56:20.870" v="2663" actId="165"/>
          <ac:spMkLst>
            <pc:docMk/>
            <pc:sldMk cId="2361681281" sldId="294"/>
            <ac:spMk id="416" creationId="{3626069B-A3FA-4763-8189-4CCC6FA34142}"/>
          </ac:spMkLst>
        </pc:spChg>
        <pc:spChg chg="mod">
          <ac:chgData name="Reuben Bond" userId="7f300e4aafcfe080" providerId="LiveId" clId="{B606E64D-23EE-4ED2-ADC2-B755AFA9034B}" dt="2022-04-22T02:56:20.870" v="2663" actId="165"/>
          <ac:spMkLst>
            <pc:docMk/>
            <pc:sldMk cId="2361681281" sldId="294"/>
            <ac:spMk id="417" creationId="{F76644D6-644F-47DA-B5E3-F876B2F7401E}"/>
          </ac:spMkLst>
        </pc:spChg>
        <pc:spChg chg="mod">
          <ac:chgData name="Reuben Bond" userId="7f300e4aafcfe080" providerId="LiveId" clId="{B606E64D-23EE-4ED2-ADC2-B755AFA9034B}" dt="2022-04-22T02:56:20.870" v="2663" actId="165"/>
          <ac:spMkLst>
            <pc:docMk/>
            <pc:sldMk cId="2361681281" sldId="294"/>
            <ac:spMk id="418" creationId="{B75B920C-61AF-4FF2-AF5E-08FD770AD86B}"/>
          </ac:spMkLst>
        </pc:spChg>
        <pc:spChg chg="mod">
          <ac:chgData name="Reuben Bond" userId="7f300e4aafcfe080" providerId="LiveId" clId="{B606E64D-23EE-4ED2-ADC2-B755AFA9034B}" dt="2022-04-22T02:56:20.870" v="2663" actId="165"/>
          <ac:spMkLst>
            <pc:docMk/>
            <pc:sldMk cId="2361681281" sldId="294"/>
            <ac:spMk id="419" creationId="{BB6BF519-6600-42E1-8392-D95F6E879043}"/>
          </ac:spMkLst>
        </pc:spChg>
        <pc:spChg chg="mod">
          <ac:chgData name="Reuben Bond" userId="7f300e4aafcfe080" providerId="LiveId" clId="{B606E64D-23EE-4ED2-ADC2-B755AFA9034B}" dt="2022-04-22T02:56:20.870" v="2663" actId="165"/>
          <ac:spMkLst>
            <pc:docMk/>
            <pc:sldMk cId="2361681281" sldId="294"/>
            <ac:spMk id="420" creationId="{A6AB714C-3E76-49A3-8ED6-C9D077E6338F}"/>
          </ac:spMkLst>
        </pc:spChg>
        <pc:spChg chg="mod">
          <ac:chgData name="Reuben Bond" userId="7f300e4aafcfe080" providerId="LiveId" clId="{B606E64D-23EE-4ED2-ADC2-B755AFA9034B}" dt="2022-04-22T02:56:20.870" v="2663" actId="165"/>
          <ac:spMkLst>
            <pc:docMk/>
            <pc:sldMk cId="2361681281" sldId="294"/>
            <ac:spMk id="421" creationId="{8FC583FA-B566-4500-9A2E-BD169D553113}"/>
          </ac:spMkLst>
        </pc:spChg>
        <pc:spChg chg="mod">
          <ac:chgData name="Reuben Bond" userId="7f300e4aafcfe080" providerId="LiveId" clId="{B606E64D-23EE-4ED2-ADC2-B755AFA9034B}" dt="2022-04-22T02:56:20.870" v="2663" actId="165"/>
          <ac:spMkLst>
            <pc:docMk/>
            <pc:sldMk cId="2361681281" sldId="294"/>
            <ac:spMk id="422" creationId="{64F782AC-A156-4A50-95E6-D6385AC609CD}"/>
          </ac:spMkLst>
        </pc:spChg>
        <pc:spChg chg="mod">
          <ac:chgData name="Reuben Bond" userId="7f300e4aafcfe080" providerId="LiveId" clId="{B606E64D-23EE-4ED2-ADC2-B755AFA9034B}" dt="2022-04-22T02:56:20.870" v="2663" actId="165"/>
          <ac:spMkLst>
            <pc:docMk/>
            <pc:sldMk cId="2361681281" sldId="294"/>
            <ac:spMk id="423" creationId="{95064A1C-5CD8-44A4-959E-3D88F56C80E3}"/>
          </ac:spMkLst>
        </pc:spChg>
        <pc:spChg chg="mod">
          <ac:chgData name="Reuben Bond" userId="7f300e4aafcfe080" providerId="LiveId" clId="{B606E64D-23EE-4ED2-ADC2-B755AFA9034B}" dt="2022-04-22T02:56:20.870" v="2663" actId="165"/>
          <ac:spMkLst>
            <pc:docMk/>
            <pc:sldMk cId="2361681281" sldId="294"/>
            <ac:spMk id="424" creationId="{9B8D526E-CDCF-4723-9A01-B24DC45F1C79}"/>
          </ac:spMkLst>
        </pc:spChg>
        <pc:spChg chg="mod">
          <ac:chgData name="Reuben Bond" userId="7f300e4aafcfe080" providerId="LiveId" clId="{B606E64D-23EE-4ED2-ADC2-B755AFA9034B}" dt="2022-04-22T02:56:20.870" v="2663" actId="165"/>
          <ac:spMkLst>
            <pc:docMk/>
            <pc:sldMk cId="2361681281" sldId="294"/>
            <ac:spMk id="425" creationId="{60B6F93B-7EC2-423C-A694-381A5A80CB00}"/>
          </ac:spMkLst>
        </pc:spChg>
        <pc:spChg chg="mod">
          <ac:chgData name="Reuben Bond" userId="7f300e4aafcfe080" providerId="LiveId" clId="{B606E64D-23EE-4ED2-ADC2-B755AFA9034B}" dt="2022-04-22T02:56:20.870" v="2663" actId="165"/>
          <ac:spMkLst>
            <pc:docMk/>
            <pc:sldMk cId="2361681281" sldId="294"/>
            <ac:spMk id="426" creationId="{06D07120-41A7-4061-8D74-D091D56A7D6B}"/>
          </ac:spMkLst>
        </pc:spChg>
        <pc:spChg chg="mod">
          <ac:chgData name="Reuben Bond" userId="7f300e4aafcfe080" providerId="LiveId" clId="{B606E64D-23EE-4ED2-ADC2-B755AFA9034B}" dt="2022-04-22T02:56:20.870" v="2663" actId="165"/>
          <ac:spMkLst>
            <pc:docMk/>
            <pc:sldMk cId="2361681281" sldId="294"/>
            <ac:spMk id="429" creationId="{E783048B-E949-4D53-82DF-8ED8EA3F5E0F}"/>
          </ac:spMkLst>
        </pc:spChg>
        <pc:spChg chg="mod">
          <ac:chgData name="Reuben Bond" userId="7f300e4aafcfe080" providerId="LiveId" clId="{B606E64D-23EE-4ED2-ADC2-B755AFA9034B}" dt="2022-04-22T02:56:20.870" v="2663" actId="165"/>
          <ac:spMkLst>
            <pc:docMk/>
            <pc:sldMk cId="2361681281" sldId="294"/>
            <ac:spMk id="430" creationId="{1489069A-4F60-4F71-9DCF-1BB579808760}"/>
          </ac:spMkLst>
        </pc:spChg>
        <pc:spChg chg="mod">
          <ac:chgData name="Reuben Bond" userId="7f300e4aafcfe080" providerId="LiveId" clId="{B606E64D-23EE-4ED2-ADC2-B755AFA9034B}" dt="2022-04-22T02:56:20.870" v="2663" actId="165"/>
          <ac:spMkLst>
            <pc:docMk/>
            <pc:sldMk cId="2361681281" sldId="294"/>
            <ac:spMk id="431" creationId="{8F168667-B591-412D-ABDB-71F7DAB2AC9C}"/>
          </ac:spMkLst>
        </pc:spChg>
        <pc:spChg chg="mod">
          <ac:chgData name="Reuben Bond" userId="7f300e4aafcfe080" providerId="LiveId" clId="{B606E64D-23EE-4ED2-ADC2-B755AFA9034B}" dt="2022-04-22T02:56:20.870" v="2663" actId="165"/>
          <ac:spMkLst>
            <pc:docMk/>
            <pc:sldMk cId="2361681281" sldId="294"/>
            <ac:spMk id="432" creationId="{510C4316-6DA7-45B0-A1C2-509DDFC695D4}"/>
          </ac:spMkLst>
        </pc:spChg>
        <pc:spChg chg="mod">
          <ac:chgData name="Reuben Bond" userId="7f300e4aafcfe080" providerId="LiveId" clId="{B606E64D-23EE-4ED2-ADC2-B755AFA9034B}" dt="2022-04-22T02:56:20.870" v="2663" actId="165"/>
          <ac:spMkLst>
            <pc:docMk/>
            <pc:sldMk cId="2361681281" sldId="294"/>
            <ac:spMk id="433" creationId="{F7DC9F82-3FA5-431D-BE8C-0B1D942C06A9}"/>
          </ac:spMkLst>
        </pc:spChg>
        <pc:spChg chg="mod">
          <ac:chgData name="Reuben Bond" userId="7f300e4aafcfe080" providerId="LiveId" clId="{B606E64D-23EE-4ED2-ADC2-B755AFA9034B}" dt="2022-04-22T02:56:20.870" v="2663" actId="165"/>
          <ac:spMkLst>
            <pc:docMk/>
            <pc:sldMk cId="2361681281" sldId="294"/>
            <ac:spMk id="434" creationId="{9C462D4A-E887-4457-A523-C0599B7F5EBA}"/>
          </ac:spMkLst>
        </pc:spChg>
        <pc:spChg chg="mod">
          <ac:chgData name="Reuben Bond" userId="7f300e4aafcfe080" providerId="LiveId" clId="{B606E64D-23EE-4ED2-ADC2-B755AFA9034B}" dt="2022-04-22T02:56:20.870" v="2663" actId="165"/>
          <ac:spMkLst>
            <pc:docMk/>
            <pc:sldMk cId="2361681281" sldId="294"/>
            <ac:spMk id="435" creationId="{655DE840-AB72-48C5-90F9-78B7D45EDC83}"/>
          </ac:spMkLst>
        </pc:spChg>
        <pc:spChg chg="mod">
          <ac:chgData name="Reuben Bond" userId="7f300e4aafcfe080" providerId="LiveId" clId="{B606E64D-23EE-4ED2-ADC2-B755AFA9034B}" dt="2022-04-22T02:56:20.870" v="2663" actId="165"/>
          <ac:spMkLst>
            <pc:docMk/>
            <pc:sldMk cId="2361681281" sldId="294"/>
            <ac:spMk id="436" creationId="{0F91FC8D-FC24-4F7C-80AA-1F0B6142C5C1}"/>
          </ac:spMkLst>
        </pc:spChg>
        <pc:spChg chg="mod">
          <ac:chgData name="Reuben Bond" userId="7f300e4aafcfe080" providerId="LiveId" clId="{B606E64D-23EE-4ED2-ADC2-B755AFA9034B}" dt="2022-04-22T02:56:20.870" v="2663" actId="165"/>
          <ac:spMkLst>
            <pc:docMk/>
            <pc:sldMk cId="2361681281" sldId="294"/>
            <ac:spMk id="437" creationId="{AB58427C-3CA1-449B-82F9-7AE47FD88147}"/>
          </ac:spMkLst>
        </pc:spChg>
        <pc:spChg chg="mod">
          <ac:chgData name="Reuben Bond" userId="7f300e4aafcfe080" providerId="LiveId" clId="{B606E64D-23EE-4ED2-ADC2-B755AFA9034B}" dt="2022-04-22T02:56:20.870" v="2663" actId="165"/>
          <ac:spMkLst>
            <pc:docMk/>
            <pc:sldMk cId="2361681281" sldId="294"/>
            <ac:spMk id="438" creationId="{E883C0DD-A0B8-451F-9F12-BDA4D96E58A0}"/>
          </ac:spMkLst>
        </pc:spChg>
        <pc:spChg chg="mod">
          <ac:chgData name="Reuben Bond" userId="7f300e4aafcfe080" providerId="LiveId" clId="{B606E64D-23EE-4ED2-ADC2-B755AFA9034B}" dt="2022-04-22T02:56:20.870" v="2663" actId="165"/>
          <ac:spMkLst>
            <pc:docMk/>
            <pc:sldMk cId="2361681281" sldId="294"/>
            <ac:spMk id="439" creationId="{C80908E4-46CB-4690-96C1-CD03296C7951}"/>
          </ac:spMkLst>
        </pc:spChg>
        <pc:spChg chg="mod">
          <ac:chgData name="Reuben Bond" userId="7f300e4aafcfe080" providerId="LiveId" clId="{B606E64D-23EE-4ED2-ADC2-B755AFA9034B}" dt="2022-04-22T02:56:20.870" v="2663" actId="165"/>
          <ac:spMkLst>
            <pc:docMk/>
            <pc:sldMk cId="2361681281" sldId="294"/>
            <ac:spMk id="440" creationId="{1787E9B3-8361-4735-8D6A-2853614527A7}"/>
          </ac:spMkLst>
        </pc:spChg>
        <pc:spChg chg="mod">
          <ac:chgData name="Reuben Bond" userId="7f300e4aafcfe080" providerId="LiveId" clId="{B606E64D-23EE-4ED2-ADC2-B755AFA9034B}" dt="2022-04-22T02:56:20.870" v="2663" actId="165"/>
          <ac:spMkLst>
            <pc:docMk/>
            <pc:sldMk cId="2361681281" sldId="294"/>
            <ac:spMk id="443" creationId="{E2BDBF46-C7F0-43FF-94D4-4DF696A57546}"/>
          </ac:spMkLst>
        </pc:spChg>
        <pc:spChg chg="mod">
          <ac:chgData name="Reuben Bond" userId="7f300e4aafcfe080" providerId="LiveId" clId="{B606E64D-23EE-4ED2-ADC2-B755AFA9034B}" dt="2022-04-22T02:56:20.870" v="2663" actId="165"/>
          <ac:spMkLst>
            <pc:docMk/>
            <pc:sldMk cId="2361681281" sldId="294"/>
            <ac:spMk id="444" creationId="{C1639156-23CB-499A-BB6B-A29E530A921C}"/>
          </ac:spMkLst>
        </pc:spChg>
        <pc:spChg chg="mod">
          <ac:chgData name="Reuben Bond" userId="7f300e4aafcfe080" providerId="LiveId" clId="{B606E64D-23EE-4ED2-ADC2-B755AFA9034B}" dt="2022-04-22T02:56:20.870" v="2663" actId="165"/>
          <ac:spMkLst>
            <pc:docMk/>
            <pc:sldMk cId="2361681281" sldId="294"/>
            <ac:spMk id="445" creationId="{2D108740-394B-49D9-8E4C-BC16882D3D4A}"/>
          </ac:spMkLst>
        </pc:spChg>
        <pc:spChg chg="mod">
          <ac:chgData name="Reuben Bond" userId="7f300e4aafcfe080" providerId="LiveId" clId="{B606E64D-23EE-4ED2-ADC2-B755AFA9034B}" dt="2022-04-22T02:56:20.870" v="2663" actId="165"/>
          <ac:spMkLst>
            <pc:docMk/>
            <pc:sldMk cId="2361681281" sldId="294"/>
            <ac:spMk id="446" creationId="{85E51DFC-C25E-4FC4-8401-9B74C4B943DA}"/>
          </ac:spMkLst>
        </pc:spChg>
        <pc:spChg chg="mod">
          <ac:chgData name="Reuben Bond" userId="7f300e4aafcfe080" providerId="LiveId" clId="{B606E64D-23EE-4ED2-ADC2-B755AFA9034B}" dt="2022-04-22T02:56:20.870" v="2663" actId="165"/>
          <ac:spMkLst>
            <pc:docMk/>
            <pc:sldMk cId="2361681281" sldId="294"/>
            <ac:spMk id="447" creationId="{2DBB8E65-DFEE-4CA2-87EB-34D08CBD9D7F}"/>
          </ac:spMkLst>
        </pc:spChg>
        <pc:spChg chg="mod">
          <ac:chgData name="Reuben Bond" userId="7f300e4aafcfe080" providerId="LiveId" clId="{B606E64D-23EE-4ED2-ADC2-B755AFA9034B}" dt="2022-04-22T02:56:20.870" v="2663" actId="165"/>
          <ac:spMkLst>
            <pc:docMk/>
            <pc:sldMk cId="2361681281" sldId="294"/>
            <ac:spMk id="448" creationId="{EDD9DCAE-255B-4232-8BD6-06D6C29F4F84}"/>
          </ac:spMkLst>
        </pc:spChg>
        <pc:spChg chg="mod">
          <ac:chgData name="Reuben Bond" userId="7f300e4aafcfe080" providerId="LiveId" clId="{B606E64D-23EE-4ED2-ADC2-B755AFA9034B}" dt="2022-04-22T02:56:20.870" v="2663" actId="165"/>
          <ac:spMkLst>
            <pc:docMk/>
            <pc:sldMk cId="2361681281" sldId="294"/>
            <ac:spMk id="449" creationId="{704FF50D-EE4C-4C9F-A27E-436EC9804204}"/>
          </ac:spMkLst>
        </pc:spChg>
        <pc:spChg chg="mod">
          <ac:chgData name="Reuben Bond" userId="7f300e4aafcfe080" providerId="LiveId" clId="{B606E64D-23EE-4ED2-ADC2-B755AFA9034B}" dt="2022-04-22T02:56:20.870" v="2663" actId="165"/>
          <ac:spMkLst>
            <pc:docMk/>
            <pc:sldMk cId="2361681281" sldId="294"/>
            <ac:spMk id="452" creationId="{AB682D23-3294-4628-B3AF-4E4C4E5FEBEF}"/>
          </ac:spMkLst>
        </pc:spChg>
        <pc:spChg chg="mod">
          <ac:chgData name="Reuben Bond" userId="7f300e4aafcfe080" providerId="LiveId" clId="{B606E64D-23EE-4ED2-ADC2-B755AFA9034B}" dt="2022-04-22T02:56:20.870" v="2663" actId="165"/>
          <ac:spMkLst>
            <pc:docMk/>
            <pc:sldMk cId="2361681281" sldId="294"/>
            <ac:spMk id="453" creationId="{B4142F20-7AB5-493C-951D-60BC662C1068}"/>
          </ac:spMkLst>
        </pc:spChg>
        <pc:spChg chg="mod">
          <ac:chgData name="Reuben Bond" userId="7f300e4aafcfe080" providerId="LiveId" clId="{B606E64D-23EE-4ED2-ADC2-B755AFA9034B}" dt="2022-04-22T02:56:20.870" v="2663" actId="165"/>
          <ac:spMkLst>
            <pc:docMk/>
            <pc:sldMk cId="2361681281" sldId="294"/>
            <ac:spMk id="454" creationId="{A9CE159B-860D-47EB-85F5-BDF2030B6A3E}"/>
          </ac:spMkLst>
        </pc:spChg>
        <pc:spChg chg="mod">
          <ac:chgData name="Reuben Bond" userId="7f300e4aafcfe080" providerId="LiveId" clId="{B606E64D-23EE-4ED2-ADC2-B755AFA9034B}" dt="2022-04-22T02:56:20.870" v="2663" actId="165"/>
          <ac:spMkLst>
            <pc:docMk/>
            <pc:sldMk cId="2361681281" sldId="294"/>
            <ac:spMk id="455" creationId="{988F17D3-57E0-4CB1-93DE-B4C444A9B3D8}"/>
          </ac:spMkLst>
        </pc:spChg>
        <pc:spChg chg="mod">
          <ac:chgData name="Reuben Bond" userId="7f300e4aafcfe080" providerId="LiveId" clId="{B606E64D-23EE-4ED2-ADC2-B755AFA9034B}" dt="2022-04-22T02:56:20.870" v="2663" actId="165"/>
          <ac:spMkLst>
            <pc:docMk/>
            <pc:sldMk cId="2361681281" sldId="294"/>
            <ac:spMk id="456" creationId="{5BB7E691-B40B-4B80-81FA-E71737230D38}"/>
          </ac:spMkLst>
        </pc:spChg>
        <pc:spChg chg="mod">
          <ac:chgData name="Reuben Bond" userId="7f300e4aafcfe080" providerId="LiveId" clId="{B606E64D-23EE-4ED2-ADC2-B755AFA9034B}" dt="2022-04-22T02:56:20.870" v="2663" actId="165"/>
          <ac:spMkLst>
            <pc:docMk/>
            <pc:sldMk cId="2361681281" sldId="294"/>
            <ac:spMk id="457" creationId="{5CF91C62-14E6-46B2-94C0-BFAE7B955474}"/>
          </ac:spMkLst>
        </pc:spChg>
        <pc:spChg chg="mod">
          <ac:chgData name="Reuben Bond" userId="7f300e4aafcfe080" providerId="LiveId" clId="{B606E64D-23EE-4ED2-ADC2-B755AFA9034B}" dt="2022-04-22T02:56:20.870" v="2663" actId="165"/>
          <ac:spMkLst>
            <pc:docMk/>
            <pc:sldMk cId="2361681281" sldId="294"/>
            <ac:spMk id="458" creationId="{84AFC9F1-211D-4B12-9F54-DD508BB672C6}"/>
          </ac:spMkLst>
        </pc:spChg>
        <pc:spChg chg="mod">
          <ac:chgData name="Reuben Bond" userId="7f300e4aafcfe080" providerId="LiveId" clId="{B606E64D-23EE-4ED2-ADC2-B755AFA9034B}" dt="2022-04-22T02:56:20.870" v="2663" actId="165"/>
          <ac:spMkLst>
            <pc:docMk/>
            <pc:sldMk cId="2361681281" sldId="294"/>
            <ac:spMk id="459" creationId="{279FEC13-1A76-421C-87E2-C7C6E50BF9F8}"/>
          </ac:spMkLst>
        </pc:spChg>
        <pc:spChg chg="mod">
          <ac:chgData name="Reuben Bond" userId="7f300e4aafcfe080" providerId="LiveId" clId="{B606E64D-23EE-4ED2-ADC2-B755AFA9034B}" dt="2022-04-22T02:56:20.870" v="2663" actId="165"/>
          <ac:spMkLst>
            <pc:docMk/>
            <pc:sldMk cId="2361681281" sldId="294"/>
            <ac:spMk id="460" creationId="{4AD5F4B0-1E7B-4F7B-9FB8-36625604B739}"/>
          </ac:spMkLst>
        </pc:spChg>
        <pc:spChg chg="mod">
          <ac:chgData name="Reuben Bond" userId="7f300e4aafcfe080" providerId="LiveId" clId="{B606E64D-23EE-4ED2-ADC2-B755AFA9034B}" dt="2022-04-22T02:56:20.870" v="2663" actId="165"/>
          <ac:spMkLst>
            <pc:docMk/>
            <pc:sldMk cId="2361681281" sldId="294"/>
            <ac:spMk id="461" creationId="{986A7C63-75D5-486B-A950-745302D9F94B}"/>
          </ac:spMkLst>
        </pc:spChg>
        <pc:spChg chg="mod">
          <ac:chgData name="Reuben Bond" userId="7f300e4aafcfe080" providerId="LiveId" clId="{B606E64D-23EE-4ED2-ADC2-B755AFA9034B}" dt="2022-04-22T02:56:20.870" v="2663" actId="165"/>
          <ac:spMkLst>
            <pc:docMk/>
            <pc:sldMk cId="2361681281" sldId="294"/>
            <ac:spMk id="462" creationId="{FCA11071-362D-4253-9B53-1D430976F397}"/>
          </ac:spMkLst>
        </pc:spChg>
        <pc:spChg chg="mod">
          <ac:chgData name="Reuben Bond" userId="7f300e4aafcfe080" providerId="LiveId" clId="{B606E64D-23EE-4ED2-ADC2-B755AFA9034B}" dt="2022-04-22T02:56:20.870" v="2663" actId="165"/>
          <ac:spMkLst>
            <pc:docMk/>
            <pc:sldMk cId="2361681281" sldId="294"/>
            <ac:spMk id="463" creationId="{AE6767E0-9CB2-4B01-82D0-325A7934C9BE}"/>
          </ac:spMkLst>
        </pc:spChg>
        <pc:spChg chg="mod">
          <ac:chgData name="Reuben Bond" userId="7f300e4aafcfe080" providerId="LiveId" clId="{B606E64D-23EE-4ED2-ADC2-B755AFA9034B}" dt="2022-04-22T02:56:20.870" v="2663" actId="165"/>
          <ac:spMkLst>
            <pc:docMk/>
            <pc:sldMk cId="2361681281" sldId="294"/>
            <ac:spMk id="465" creationId="{C6FE6D8F-CACA-49DE-A037-1195DC30C076}"/>
          </ac:spMkLst>
        </pc:spChg>
        <pc:spChg chg="mod">
          <ac:chgData name="Reuben Bond" userId="7f300e4aafcfe080" providerId="LiveId" clId="{B606E64D-23EE-4ED2-ADC2-B755AFA9034B}" dt="2022-04-22T02:56:20.870" v="2663" actId="165"/>
          <ac:spMkLst>
            <pc:docMk/>
            <pc:sldMk cId="2361681281" sldId="294"/>
            <ac:spMk id="466" creationId="{CD40E61B-7CBB-40FA-AE06-00A42FB1E8BF}"/>
          </ac:spMkLst>
        </pc:spChg>
        <pc:grpChg chg="add mod">
          <ac:chgData name="Reuben Bond" userId="7f300e4aafcfe080" providerId="LiveId" clId="{B606E64D-23EE-4ED2-ADC2-B755AFA9034B}" dt="2022-04-22T02:57:23.590" v="2675" actId="164"/>
          <ac:grpSpMkLst>
            <pc:docMk/>
            <pc:sldMk cId="2361681281" sldId="294"/>
            <ac:grpSpMk id="2" creationId="{32EA159A-83F2-4EE0-948D-D7A5D33F5AFD}"/>
          </ac:grpSpMkLst>
        </pc:grpChg>
        <pc:grpChg chg="add mod">
          <ac:chgData name="Reuben Bond" userId="7f300e4aafcfe080" providerId="LiveId" clId="{B606E64D-23EE-4ED2-ADC2-B755AFA9034B}" dt="2022-04-22T02:57:19.963" v="2674" actId="164"/>
          <ac:grpSpMkLst>
            <pc:docMk/>
            <pc:sldMk cId="2361681281" sldId="294"/>
            <ac:grpSpMk id="3" creationId="{9260BCB0-E700-473C-88D1-DEF60658340E}"/>
          </ac:grpSpMkLst>
        </pc:grpChg>
        <pc:grpChg chg="del mod topLvl">
          <ac:chgData name="Reuben Bond" userId="7f300e4aafcfe080" providerId="LiveId" clId="{B606E64D-23EE-4ED2-ADC2-B755AFA9034B}" dt="2022-04-22T02:56:57.507" v="2669" actId="165"/>
          <ac:grpSpMkLst>
            <pc:docMk/>
            <pc:sldMk cId="2361681281" sldId="294"/>
            <ac:grpSpMk id="4" creationId="{BBCB6C28-561F-40C5-B285-D57DC1B299F4}"/>
          </ac:grpSpMkLst>
        </pc:grpChg>
        <pc:grpChg chg="del mod topLvl">
          <ac:chgData name="Reuben Bond" userId="7f300e4aafcfe080" providerId="LiveId" clId="{B606E64D-23EE-4ED2-ADC2-B755AFA9034B}" dt="2022-04-22T02:56:27.204" v="2664" actId="165"/>
          <ac:grpSpMkLst>
            <pc:docMk/>
            <pc:sldMk cId="2361681281" sldId="294"/>
            <ac:grpSpMk id="10" creationId="{BECFF608-A21B-4CEE-A5C6-C5838FDE3DF1}"/>
          </ac:grpSpMkLst>
        </pc:grpChg>
        <pc:grpChg chg="add mod">
          <ac:chgData name="Reuben Bond" userId="7f300e4aafcfe080" providerId="LiveId" clId="{B606E64D-23EE-4ED2-ADC2-B755AFA9034B}" dt="2022-04-22T02:58:10.707" v="2677" actId="164"/>
          <ac:grpSpMkLst>
            <pc:docMk/>
            <pc:sldMk cId="2361681281" sldId="294"/>
            <ac:grpSpMk id="15" creationId="{6B27AF6B-C7CD-4426-8F2D-B7C116D99347}"/>
          </ac:grpSpMkLst>
        </pc:grpChg>
        <pc:grpChg chg="add mod">
          <ac:chgData name="Reuben Bond" userId="7f300e4aafcfe080" providerId="LiveId" clId="{B606E64D-23EE-4ED2-ADC2-B755AFA9034B}" dt="2022-04-22T02:58:10.707" v="2677" actId="164"/>
          <ac:grpSpMkLst>
            <pc:docMk/>
            <pc:sldMk cId="2361681281" sldId="294"/>
            <ac:grpSpMk id="16" creationId="{D99218B1-1656-45F9-888E-4F8159E5CDD0}"/>
          </ac:grpSpMkLst>
        </pc:grpChg>
        <pc:grpChg chg="add mod">
          <ac:chgData name="Reuben Bond" userId="7f300e4aafcfe080" providerId="LiveId" clId="{B606E64D-23EE-4ED2-ADC2-B755AFA9034B}" dt="2022-04-22T02:58:10.707" v="2677" actId="164"/>
          <ac:grpSpMkLst>
            <pc:docMk/>
            <pc:sldMk cId="2361681281" sldId="294"/>
            <ac:grpSpMk id="17" creationId="{394A594F-7822-4E9B-9E55-50330BDE9245}"/>
          </ac:grpSpMkLst>
        </pc:grpChg>
        <pc:grpChg chg="add mod">
          <ac:chgData name="Reuben Bond" userId="7f300e4aafcfe080" providerId="LiveId" clId="{B606E64D-23EE-4ED2-ADC2-B755AFA9034B}" dt="2022-04-22T02:58:10.707" v="2677" actId="164"/>
          <ac:grpSpMkLst>
            <pc:docMk/>
            <pc:sldMk cId="2361681281" sldId="294"/>
            <ac:grpSpMk id="18" creationId="{12863A12-C752-4220-B286-ADE3AC155893}"/>
          </ac:grpSpMkLst>
        </pc:grpChg>
        <pc:grpChg chg="mod topLvl">
          <ac:chgData name="Reuben Bond" userId="7f300e4aafcfe080" providerId="LiveId" clId="{B606E64D-23EE-4ED2-ADC2-B755AFA9034B}" dt="2022-04-22T02:57:47.991" v="2676" actId="164"/>
          <ac:grpSpMkLst>
            <pc:docMk/>
            <pc:sldMk cId="2361681281" sldId="294"/>
            <ac:grpSpMk id="238" creationId="{9D922DA1-CFC7-4CA8-95AF-A911F17398BB}"/>
          </ac:grpSpMkLst>
        </pc:grpChg>
        <pc:grpChg chg="mod">
          <ac:chgData name="Reuben Bond" userId="7f300e4aafcfe080" providerId="LiveId" clId="{B606E64D-23EE-4ED2-ADC2-B755AFA9034B}" dt="2022-04-22T02:56:20.870" v="2663" actId="165"/>
          <ac:grpSpMkLst>
            <pc:docMk/>
            <pc:sldMk cId="2361681281" sldId="294"/>
            <ac:grpSpMk id="239" creationId="{C14F692D-4562-421E-AAD5-58295F012B84}"/>
          </ac:grpSpMkLst>
        </pc:grpChg>
        <pc:grpChg chg="mod topLvl">
          <ac:chgData name="Reuben Bond" userId="7f300e4aafcfe080" providerId="LiveId" clId="{B606E64D-23EE-4ED2-ADC2-B755AFA9034B}" dt="2022-04-22T02:57:47.991" v="2676" actId="164"/>
          <ac:grpSpMkLst>
            <pc:docMk/>
            <pc:sldMk cId="2361681281" sldId="294"/>
            <ac:grpSpMk id="261" creationId="{26758628-4790-474E-ADFB-B8164D5CCC69}"/>
          </ac:grpSpMkLst>
        </pc:grpChg>
        <pc:grpChg chg="mod topLvl">
          <ac:chgData name="Reuben Bond" userId="7f300e4aafcfe080" providerId="LiveId" clId="{B606E64D-23EE-4ED2-ADC2-B755AFA9034B}" dt="2022-04-22T02:57:47.991" v="2676" actId="164"/>
          <ac:grpSpMkLst>
            <pc:docMk/>
            <pc:sldMk cId="2361681281" sldId="294"/>
            <ac:grpSpMk id="266" creationId="{BAF3AFD6-C12B-465B-A1E7-F84024D969C1}"/>
          </ac:grpSpMkLst>
        </pc:grpChg>
        <pc:grpChg chg="mod topLvl">
          <ac:chgData name="Reuben Bond" userId="7f300e4aafcfe080" providerId="LiveId" clId="{B606E64D-23EE-4ED2-ADC2-B755AFA9034B}" dt="2022-04-22T02:57:47.991" v="2676" actId="164"/>
          <ac:grpSpMkLst>
            <pc:docMk/>
            <pc:sldMk cId="2361681281" sldId="294"/>
            <ac:grpSpMk id="278" creationId="{78A5713F-4590-42EC-9F8E-CA4D363AAF54}"/>
          </ac:grpSpMkLst>
        </pc:grpChg>
        <pc:grpChg chg="mod">
          <ac:chgData name="Reuben Bond" userId="7f300e4aafcfe080" providerId="LiveId" clId="{B606E64D-23EE-4ED2-ADC2-B755AFA9034B}" dt="2022-04-22T02:56:20.870" v="2663" actId="165"/>
          <ac:grpSpMkLst>
            <pc:docMk/>
            <pc:sldMk cId="2361681281" sldId="294"/>
            <ac:grpSpMk id="279" creationId="{FE00EFCF-C0B8-423E-BD2F-DE9ECA22FDE8}"/>
          </ac:grpSpMkLst>
        </pc:grpChg>
        <pc:grpChg chg="mod topLvl">
          <ac:chgData name="Reuben Bond" userId="7f300e4aafcfe080" providerId="LiveId" clId="{B606E64D-23EE-4ED2-ADC2-B755AFA9034B}" dt="2022-04-22T02:57:47.991" v="2676" actId="164"/>
          <ac:grpSpMkLst>
            <pc:docMk/>
            <pc:sldMk cId="2361681281" sldId="294"/>
            <ac:grpSpMk id="296" creationId="{12B48276-0C81-452C-9EC3-3D58D00F7BB7}"/>
          </ac:grpSpMkLst>
        </pc:grpChg>
        <pc:grpChg chg="mod">
          <ac:chgData name="Reuben Bond" userId="7f300e4aafcfe080" providerId="LiveId" clId="{B606E64D-23EE-4ED2-ADC2-B755AFA9034B}" dt="2022-04-22T02:56:20.870" v="2663" actId="165"/>
          <ac:grpSpMkLst>
            <pc:docMk/>
            <pc:sldMk cId="2361681281" sldId="294"/>
            <ac:grpSpMk id="297" creationId="{63FEF375-CC91-416E-A405-C7F5B0E600E7}"/>
          </ac:grpSpMkLst>
        </pc:grpChg>
        <pc:grpChg chg="mod topLvl">
          <ac:chgData name="Reuben Bond" userId="7f300e4aafcfe080" providerId="LiveId" clId="{B606E64D-23EE-4ED2-ADC2-B755AFA9034B}" dt="2022-04-22T02:57:47.991" v="2676" actId="164"/>
          <ac:grpSpMkLst>
            <pc:docMk/>
            <pc:sldMk cId="2361681281" sldId="294"/>
            <ac:grpSpMk id="305" creationId="{7B784F5D-5B7A-4662-9F4C-D6CC378F3941}"/>
          </ac:grpSpMkLst>
        </pc:grpChg>
        <pc:grpChg chg="mod">
          <ac:chgData name="Reuben Bond" userId="7f300e4aafcfe080" providerId="LiveId" clId="{B606E64D-23EE-4ED2-ADC2-B755AFA9034B}" dt="2022-04-22T02:56:20.870" v="2663" actId="165"/>
          <ac:grpSpMkLst>
            <pc:docMk/>
            <pc:sldMk cId="2361681281" sldId="294"/>
            <ac:grpSpMk id="306" creationId="{A1C5E53C-BC19-4ADA-86B9-3866704EF584}"/>
          </ac:grpSpMkLst>
        </pc:grpChg>
        <pc:grpChg chg="mod topLvl">
          <ac:chgData name="Reuben Bond" userId="7f300e4aafcfe080" providerId="LiveId" clId="{B606E64D-23EE-4ED2-ADC2-B755AFA9034B}" dt="2022-04-22T02:57:47.991" v="2676" actId="164"/>
          <ac:grpSpMkLst>
            <pc:docMk/>
            <pc:sldMk cId="2361681281" sldId="294"/>
            <ac:grpSpMk id="314" creationId="{39665912-2ACC-4841-9EAA-2CDA97FAE38C}"/>
          </ac:grpSpMkLst>
        </pc:grpChg>
        <pc:grpChg chg="mod topLvl">
          <ac:chgData name="Reuben Bond" userId="7f300e4aafcfe080" providerId="LiveId" clId="{B606E64D-23EE-4ED2-ADC2-B755AFA9034B}" dt="2022-04-22T02:57:47.991" v="2676" actId="164"/>
          <ac:grpSpMkLst>
            <pc:docMk/>
            <pc:sldMk cId="2361681281" sldId="294"/>
            <ac:grpSpMk id="317" creationId="{F25C34E3-D826-43FF-AF56-18950521B821}"/>
          </ac:grpSpMkLst>
        </pc:grpChg>
        <pc:grpChg chg="mod topLvl">
          <ac:chgData name="Reuben Bond" userId="7f300e4aafcfe080" providerId="LiveId" clId="{B606E64D-23EE-4ED2-ADC2-B755AFA9034B}" dt="2022-04-22T02:57:47.991" v="2676" actId="164"/>
          <ac:grpSpMkLst>
            <pc:docMk/>
            <pc:sldMk cId="2361681281" sldId="294"/>
            <ac:grpSpMk id="320" creationId="{20A2C173-61CB-4BF1-B7A7-B9EA8388CC0D}"/>
          </ac:grpSpMkLst>
        </pc:grpChg>
        <pc:grpChg chg="mod topLvl">
          <ac:chgData name="Reuben Bond" userId="7f300e4aafcfe080" providerId="LiveId" clId="{B606E64D-23EE-4ED2-ADC2-B755AFA9034B}" dt="2022-04-22T02:57:47.991" v="2676" actId="164"/>
          <ac:grpSpMkLst>
            <pc:docMk/>
            <pc:sldMk cId="2361681281" sldId="294"/>
            <ac:grpSpMk id="323" creationId="{3F483B81-B47F-4CE8-AF7C-D4B39E4D7246}"/>
          </ac:grpSpMkLst>
        </pc:grpChg>
        <pc:grpChg chg="mod topLvl">
          <ac:chgData name="Reuben Bond" userId="7f300e4aafcfe080" providerId="LiveId" clId="{B606E64D-23EE-4ED2-ADC2-B755AFA9034B}" dt="2022-04-22T02:57:47.991" v="2676" actId="164"/>
          <ac:grpSpMkLst>
            <pc:docMk/>
            <pc:sldMk cId="2361681281" sldId="294"/>
            <ac:grpSpMk id="326" creationId="{234F93B9-9DE0-4B61-987F-EA5058A5F81F}"/>
          </ac:grpSpMkLst>
        </pc:grpChg>
        <pc:grpChg chg="mod topLvl">
          <ac:chgData name="Reuben Bond" userId="7f300e4aafcfe080" providerId="LiveId" clId="{B606E64D-23EE-4ED2-ADC2-B755AFA9034B}" dt="2022-04-22T02:57:47.991" v="2676" actId="164"/>
          <ac:grpSpMkLst>
            <pc:docMk/>
            <pc:sldMk cId="2361681281" sldId="294"/>
            <ac:grpSpMk id="329" creationId="{815EF401-4468-419B-AB5A-0F63DAE64DEF}"/>
          </ac:grpSpMkLst>
        </pc:grpChg>
        <pc:grpChg chg="mod topLvl">
          <ac:chgData name="Reuben Bond" userId="7f300e4aafcfe080" providerId="LiveId" clId="{B606E64D-23EE-4ED2-ADC2-B755AFA9034B}" dt="2022-04-22T02:57:47.991" v="2676" actId="164"/>
          <ac:grpSpMkLst>
            <pc:docMk/>
            <pc:sldMk cId="2361681281" sldId="294"/>
            <ac:grpSpMk id="332" creationId="{28ABF538-D179-4F2B-9F5F-4B761E73E22D}"/>
          </ac:grpSpMkLst>
        </pc:grpChg>
        <pc:grpChg chg="mod topLvl">
          <ac:chgData name="Reuben Bond" userId="7f300e4aafcfe080" providerId="LiveId" clId="{B606E64D-23EE-4ED2-ADC2-B755AFA9034B}" dt="2022-04-22T02:57:47.991" v="2676" actId="164"/>
          <ac:grpSpMkLst>
            <pc:docMk/>
            <pc:sldMk cId="2361681281" sldId="294"/>
            <ac:grpSpMk id="340" creationId="{C7DCE011-1454-4628-A9EC-5D7E4420348E}"/>
          </ac:grpSpMkLst>
        </pc:grpChg>
        <pc:grpChg chg="mod">
          <ac:chgData name="Reuben Bond" userId="7f300e4aafcfe080" providerId="LiveId" clId="{B606E64D-23EE-4ED2-ADC2-B755AFA9034B}" dt="2022-04-22T02:56:20.870" v="2663" actId="165"/>
          <ac:grpSpMkLst>
            <pc:docMk/>
            <pc:sldMk cId="2361681281" sldId="294"/>
            <ac:grpSpMk id="341" creationId="{6E7B0124-8508-45E1-BB64-90DFE07AF519}"/>
          </ac:grpSpMkLst>
        </pc:grpChg>
        <pc:grpChg chg="mod topLvl">
          <ac:chgData name="Reuben Bond" userId="7f300e4aafcfe080" providerId="LiveId" clId="{B606E64D-23EE-4ED2-ADC2-B755AFA9034B}" dt="2022-04-22T02:57:47.991" v="2676" actId="164"/>
          <ac:grpSpMkLst>
            <pc:docMk/>
            <pc:sldMk cId="2361681281" sldId="294"/>
            <ac:grpSpMk id="349" creationId="{91963C04-4D19-4D2D-9938-9A487D24B43A}"/>
          </ac:grpSpMkLst>
        </pc:grpChg>
        <pc:grpChg chg="mod">
          <ac:chgData name="Reuben Bond" userId="7f300e4aafcfe080" providerId="LiveId" clId="{B606E64D-23EE-4ED2-ADC2-B755AFA9034B}" dt="2022-04-22T02:56:20.870" v="2663" actId="165"/>
          <ac:grpSpMkLst>
            <pc:docMk/>
            <pc:sldMk cId="2361681281" sldId="294"/>
            <ac:grpSpMk id="350" creationId="{D1A99A14-6E5D-47E9-A977-D1678B2B029F}"/>
          </ac:grpSpMkLst>
        </pc:grpChg>
        <pc:grpChg chg="mod topLvl">
          <ac:chgData name="Reuben Bond" userId="7f300e4aafcfe080" providerId="LiveId" clId="{B606E64D-23EE-4ED2-ADC2-B755AFA9034B}" dt="2022-04-22T02:57:47.991" v="2676" actId="164"/>
          <ac:grpSpMkLst>
            <pc:docMk/>
            <pc:sldMk cId="2361681281" sldId="294"/>
            <ac:grpSpMk id="358" creationId="{3B38D013-3F7D-40CA-8C30-F425BD96AB5E}"/>
          </ac:grpSpMkLst>
        </pc:grpChg>
        <pc:grpChg chg="mod">
          <ac:chgData name="Reuben Bond" userId="7f300e4aafcfe080" providerId="LiveId" clId="{B606E64D-23EE-4ED2-ADC2-B755AFA9034B}" dt="2022-04-22T02:56:20.870" v="2663" actId="165"/>
          <ac:grpSpMkLst>
            <pc:docMk/>
            <pc:sldMk cId="2361681281" sldId="294"/>
            <ac:grpSpMk id="359" creationId="{439C0462-2DBF-41C0-8289-AD47BBB59431}"/>
          </ac:grpSpMkLst>
        </pc:grpChg>
        <pc:grpChg chg="mod topLvl">
          <ac:chgData name="Reuben Bond" userId="7f300e4aafcfe080" providerId="LiveId" clId="{B606E64D-23EE-4ED2-ADC2-B755AFA9034B}" dt="2022-04-22T02:57:47.991" v="2676" actId="164"/>
          <ac:grpSpMkLst>
            <pc:docMk/>
            <pc:sldMk cId="2361681281" sldId="294"/>
            <ac:grpSpMk id="367" creationId="{F848CDF7-FA94-48E2-B750-C2B0F06A6155}"/>
          </ac:grpSpMkLst>
        </pc:grpChg>
        <pc:grpChg chg="mod">
          <ac:chgData name="Reuben Bond" userId="7f300e4aafcfe080" providerId="LiveId" clId="{B606E64D-23EE-4ED2-ADC2-B755AFA9034B}" dt="2022-04-22T02:56:20.870" v="2663" actId="165"/>
          <ac:grpSpMkLst>
            <pc:docMk/>
            <pc:sldMk cId="2361681281" sldId="294"/>
            <ac:grpSpMk id="368" creationId="{B1203774-982F-4B88-A6E5-85591947F5E3}"/>
          </ac:grpSpMkLst>
        </pc:grpChg>
        <pc:grpChg chg="mod topLvl">
          <ac:chgData name="Reuben Bond" userId="7f300e4aafcfe080" providerId="LiveId" clId="{B606E64D-23EE-4ED2-ADC2-B755AFA9034B}" dt="2022-04-22T02:57:47.991" v="2676" actId="164"/>
          <ac:grpSpMkLst>
            <pc:docMk/>
            <pc:sldMk cId="2361681281" sldId="294"/>
            <ac:grpSpMk id="376" creationId="{CBAB8F10-65FB-41AF-80FE-404D1D2E3B51}"/>
          </ac:grpSpMkLst>
        </pc:grpChg>
        <pc:grpChg chg="mod">
          <ac:chgData name="Reuben Bond" userId="7f300e4aafcfe080" providerId="LiveId" clId="{B606E64D-23EE-4ED2-ADC2-B755AFA9034B}" dt="2022-04-22T02:56:20.870" v="2663" actId="165"/>
          <ac:grpSpMkLst>
            <pc:docMk/>
            <pc:sldMk cId="2361681281" sldId="294"/>
            <ac:grpSpMk id="377" creationId="{E98ECC9A-FD7D-4DE2-8E0C-743AE0C10ED1}"/>
          </ac:grpSpMkLst>
        </pc:grpChg>
        <pc:grpChg chg="mod topLvl">
          <ac:chgData name="Reuben Bond" userId="7f300e4aafcfe080" providerId="LiveId" clId="{B606E64D-23EE-4ED2-ADC2-B755AFA9034B}" dt="2022-04-22T02:57:47.991" v="2676" actId="164"/>
          <ac:grpSpMkLst>
            <pc:docMk/>
            <pc:sldMk cId="2361681281" sldId="294"/>
            <ac:grpSpMk id="385" creationId="{5AABCD18-BFD3-4DD1-BACC-4DD8F031EBDF}"/>
          </ac:grpSpMkLst>
        </pc:grpChg>
        <pc:grpChg chg="mod">
          <ac:chgData name="Reuben Bond" userId="7f300e4aafcfe080" providerId="LiveId" clId="{B606E64D-23EE-4ED2-ADC2-B755AFA9034B}" dt="2022-04-22T02:56:20.870" v="2663" actId="165"/>
          <ac:grpSpMkLst>
            <pc:docMk/>
            <pc:sldMk cId="2361681281" sldId="294"/>
            <ac:grpSpMk id="386" creationId="{FAF414C8-FE84-4E29-B41D-35F790B37F0D}"/>
          </ac:grpSpMkLst>
        </pc:grpChg>
        <pc:grpChg chg="mod topLvl">
          <ac:chgData name="Reuben Bond" userId="7f300e4aafcfe080" providerId="LiveId" clId="{B606E64D-23EE-4ED2-ADC2-B755AFA9034B}" dt="2022-04-22T02:57:47.991" v="2676" actId="164"/>
          <ac:grpSpMkLst>
            <pc:docMk/>
            <pc:sldMk cId="2361681281" sldId="294"/>
            <ac:grpSpMk id="399" creationId="{A1923FA1-376E-410B-B45E-87330C4A7212}"/>
          </ac:grpSpMkLst>
        </pc:grpChg>
        <pc:grpChg chg="mod">
          <ac:chgData name="Reuben Bond" userId="7f300e4aafcfe080" providerId="LiveId" clId="{B606E64D-23EE-4ED2-ADC2-B755AFA9034B}" dt="2022-04-22T02:56:20.870" v="2663" actId="165"/>
          <ac:grpSpMkLst>
            <pc:docMk/>
            <pc:sldMk cId="2361681281" sldId="294"/>
            <ac:grpSpMk id="400" creationId="{FB470B36-DE17-4882-B4CE-1363C444C0A1}"/>
          </ac:grpSpMkLst>
        </pc:grpChg>
        <pc:grpChg chg="mod topLvl">
          <ac:chgData name="Reuben Bond" userId="7f300e4aafcfe080" providerId="LiveId" clId="{B606E64D-23EE-4ED2-ADC2-B755AFA9034B}" dt="2022-04-22T02:57:47.991" v="2676" actId="164"/>
          <ac:grpSpMkLst>
            <pc:docMk/>
            <pc:sldMk cId="2361681281" sldId="294"/>
            <ac:grpSpMk id="413" creationId="{9E19E609-90A8-4675-B060-A5DBF8CA9100}"/>
          </ac:grpSpMkLst>
        </pc:grpChg>
        <pc:grpChg chg="mod">
          <ac:chgData name="Reuben Bond" userId="7f300e4aafcfe080" providerId="LiveId" clId="{B606E64D-23EE-4ED2-ADC2-B755AFA9034B}" dt="2022-04-22T02:56:20.870" v="2663" actId="165"/>
          <ac:grpSpMkLst>
            <pc:docMk/>
            <pc:sldMk cId="2361681281" sldId="294"/>
            <ac:grpSpMk id="414" creationId="{423D25E1-C305-4DCC-A66E-28B4A01A2F7D}"/>
          </ac:grpSpMkLst>
        </pc:grpChg>
        <pc:grpChg chg="mod topLvl">
          <ac:chgData name="Reuben Bond" userId="7f300e4aafcfe080" providerId="LiveId" clId="{B606E64D-23EE-4ED2-ADC2-B755AFA9034B}" dt="2022-04-22T02:57:47.991" v="2676" actId="164"/>
          <ac:grpSpMkLst>
            <pc:docMk/>
            <pc:sldMk cId="2361681281" sldId="294"/>
            <ac:grpSpMk id="427" creationId="{648008E4-3599-4FAC-B715-3B8D351FD6F6}"/>
          </ac:grpSpMkLst>
        </pc:grpChg>
        <pc:grpChg chg="mod">
          <ac:chgData name="Reuben Bond" userId="7f300e4aafcfe080" providerId="LiveId" clId="{B606E64D-23EE-4ED2-ADC2-B755AFA9034B}" dt="2022-04-22T02:56:20.870" v="2663" actId="165"/>
          <ac:grpSpMkLst>
            <pc:docMk/>
            <pc:sldMk cId="2361681281" sldId="294"/>
            <ac:grpSpMk id="428" creationId="{F4878AA0-6F64-442C-8BAB-AD45CA0B358E}"/>
          </ac:grpSpMkLst>
        </pc:grpChg>
        <pc:grpChg chg="mod topLvl">
          <ac:chgData name="Reuben Bond" userId="7f300e4aafcfe080" providerId="LiveId" clId="{B606E64D-23EE-4ED2-ADC2-B755AFA9034B}" dt="2022-04-22T02:57:47.991" v="2676" actId="164"/>
          <ac:grpSpMkLst>
            <pc:docMk/>
            <pc:sldMk cId="2361681281" sldId="294"/>
            <ac:grpSpMk id="441" creationId="{C6CEA797-648E-41DA-8308-65DF45DDAC72}"/>
          </ac:grpSpMkLst>
        </pc:grpChg>
        <pc:grpChg chg="mod">
          <ac:chgData name="Reuben Bond" userId="7f300e4aafcfe080" providerId="LiveId" clId="{B606E64D-23EE-4ED2-ADC2-B755AFA9034B}" dt="2022-04-22T02:56:20.870" v="2663" actId="165"/>
          <ac:grpSpMkLst>
            <pc:docMk/>
            <pc:sldMk cId="2361681281" sldId="294"/>
            <ac:grpSpMk id="442" creationId="{4805D561-256D-4B78-8AE5-A1F0E69AEC9F}"/>
          </ac:grpSpMkLst>
        </pc:grpChg>
        <pc:grpChg chg="mod topLvl">
          <ac:chgData name="Reuben Bond" userId="7f300e4aafcfe080" providerId="LiveId" clId="{B606E64D-23EE-4ED2-ADC2-B755AFA9034B}" dt="2022-04-22T02:57:47.991" v="2676" actId="164"/>
          <ac:grpSpMkLst>
            <pc:docMk/>
            <pc:sldMk cId="2361681281" sldId="294"/>
            <ac:grpSpMk id="450" creationId="{A640D69B-2E7A-4ACD-AB02-BEB9402A0D91}"/>
          </ac:grpSpMkLst>
        </pc:grpChg>
        <pc:grpChg chg="mod">
          <ac:chgData name="Reuben Bond" userId="7f300e4aafcfe080" providerId="LiveId" clId="{B606E64D-23EE-4ED2-ADC2-B755AFA9034B}" dt="2022-04-22T02:56:20.870" v="2663" actId="165"/>
          <ac:grpSpMkLst>
            <pc:docMk/>
            <pc:sldMk cId="2361681281" sldId="294"/>
            <ac:grpSpMk id="451" creationId="{FD16553D-9735-49D4-9DC2-53FA31766B58}"/>
          </ac:grpSpMkLst>
        </pc:grpChg>
        <pc:grpChg chg="mod topLvl">
          <ac:chgData name="Reuben Bond" userId="7f300e4aafcfe080" providerId="LiveId" clId="{B606E64D-23EE-4ED2-ADC2-B755AFA9034B}" dt="2022-04-22T02:57:47.991" v="2676" actId="164"/>
          <ac:grpSpMkLst>
            <pc:docMk/>
            <pc:sldMk cId="2361681281" sldId="294"/>
            <ac:grpSpMk id="464" creationId="{24CBE5AC-101B-464C-8F15-91FA254F0EED}"/>
          </ac:grpSpMkLst>
        </pc:grpChg>
        <pc:grpChg chg="del">
          <ac:chgData name="Reuben Bond" userId="7f300e4aafcfe080" providerId="LiveId" clId="{B606E64D-23EE-4ED2-ADC2-B755AFA9034B}" dt="2022-04-22T02:56:20.870" v="2663" actId="165"/>
          <ac:grpSpMkLst>
            <pc:docMk/>
            <pc:sldMk cId="2361681281" sldId="294"/>
            <ac:grpSpMk id="468" creationId="{B73CFF43-35BB-46EB-92F4-601C9DECDA7F}"/>
          </ac:grpSpMkLst>
        </pc:grpChg>
        <pc:picChg chg="mod topLvl">
          <ac:chgData name="Reuben Bond" userId="7f300e4aafcfe080" providerId="LiveId" clId="{B606E64D-23EE-4ED2-ADC2-B755AFA9034B}" dt="2022-04-22T02:57:10.630" v="2672" actId="164"/>
          <ac:picMkLst>
            <pc:docMk/>
            <pc:sldMk cId="2361681281" sldId="294"/>
            <ac:picMk id="5" creationId="{8F785965-AC6E-4BCE-A6EF-4F6D8707D03E}"/>
          </ac:picMkLst>
        </pc:picChg>
        <pc:picChg chg="mod topLvl">
          <ac:chgData name="Reuben Bond" userId="7f300e4aafcfe080" providerId="LiveId" clId="{B606E64D-23EE-4ED2-ADC2-B755AFA9034B}" dt="2022-04-22T02:57:10.630" v="2672" actId="164"/>
          <ac:picMkLst>
            <pc:docMk/>
            <pc:sldMk cId="2361681281" sldId="294"/>
            <ac:picMk id="6" creationId="{5C87A45D-7DCB-4F92-AC8D-8994AFE7A339}"/>
          </ac:picMkLst>
        </pc:picChg>
        <pc:picChg chg="mod topLvl">
          <ac:chgData name="Reuben Bond" userId="7f300e4aafcfe080" providerId="LiveId" clId="{B606E64D-23EE-4ED2-ADC2-B755AFA9034B}" dt="2022-04-22T02:57:10.630" v="2672" actId="164"/>
          <ac:picMkLst>
            <pc:docMk/>
            <pc:sldMk cId="2361681281" sldId="294"/>
            <ac:picMk id="7" creationId="{6963BC0A-4956-41B4-BFC3-9E44D5699846}"/>
          </ac:picMkLst>
        </pc:picChg>
        <pc:picChg chg="mod topLvl">
          <ac:chgData name="Reuben Bond" userId="7f300e4aafcfe080" providerId="LiveId" clId="{B606E64D-23EE-4ED2-ADC2-B755AFA9034B}" dt="2022-04-22T02:56:44.012" v="2667" actId="164"/>
          <ac:picMkLst>
            <pc:docMk/>
            <pc:sldMk cId="2361681281" sldId="294"/>
            <ac:picMk id="11" creationId="{5F31004A-CC0F-4904-A80F-5B1C9CCD55B7}"/>
          </ac:picMkLst>
        </pc:picChg>
        <pc:picChg chg="add mod">
          <ac:chgData name="Reuben Bond" userId="7f300e4aafcfe080" providerId="LiveId" clId="{B606E64D-23EE-4ED2-ADC2-B755AFA9034B}" dt="2022-04-22T02:56:44.012" v="2667" actId="164"/>
          <ac:picMkLst>
            <pc:docMk/>
            <pc:sldMk cId="2361681281" sldId="294"/>
            <ac:picMk id="215" creationId="{E731067F-9597-49DB-AA40-EF4B75D19B03}"/>
          </ac:picMkLst>
        </pc:picChg>
        <pc:picChg chg="add mod">
          <ac:chgData name="Reuben Bond" userId="7f300e4aafcfe080" providerId="LiveId" clId="{B606E64D-23EE-4ED2-ADC2-B755AFA9034B}" dt="2022-04-22T02:56:44.012" v="2667" actId="164"/>
          <ac:picMkLst>
            <pc:docMk/>
            <pc:sldMk cId="2361681281" sldId="294"/>
            <ac:picMk id="216" creationId="{B5C02F28-D4CA-4959-B30D-09E1171DE1AA}"/>
          </ac:picMkLst>
        </pc:picChg>
      </pc:sldChg>
      <pc:sldChg chg="addSp delSp modSp modTransition">
        <pc:chgData name="Reuben Bond" userId="7f300e4aafcfe080" providerId="LiveId" clId="{B606E64D-23EE-4ED2-ADC2-B755AFA9034B}" dt="2022-04-22T13:02:29.387" v="5210"/>
        <pc:sldMkLst>
          <pc:docMk/>
          <pc:sldMk cId="714202650" sldId="301"/>
        </pc:sldMkLst>
        <pc:spChg chg="mod">
          <ac:chgData name="Reuben Bond" userId="7f300e4aafcfe080" providerId="LiveId" clId="{B606E64D-23EE-4ED2-ADC2-B755AFA9034B}" dt="2022-04-22T03:03:06.992" v="2711" actId="165"/>
          <ac:spMkLst>
            <pc:docMk/>
            <pc:sldMk cId="714202650" sldId="301"/>
            <ac:spMk id="8" creationId="{3D0440A5-C7E4-490E-8A20-65E37707023B}"/>
          </ac:spMkLst>
        </pc:spChg>
        <pc:spChg chg="mod topLvl">
          <ac:chgData name="Reuben Bond" userId="7f300e4aafcfe080" providerId="LiveId" clId="{B606E64D-23EE-4ED2-ADC2-B755AFA9034B}" dt="2022-04-22T03:03:13.877" v="2715" actId="164"/>
          <ac:spMkLst>
            <pc:docMk/>
            <pc:sldMk cId="714202650" sldId="301"/>
            <ac:spMk id="9" creationId="{6274B900-C166-436B-8E5A-F8E4830A736E}"/>
          </ac:spMkLst>
        </pc:spChg>
        <pc:spChg chg="mod">
          <ac:chgData name="Reuben Bond" userId="7f300e4aafcfe080" providerId="LiveId" clId="{B606E64D-23EE-4ED2-ADC2-B755AFA9034B}" dt="2022-04-22T03:03:06.992" v="2711" actId="165"/>
          <ac:spMkLst>
            <pc:docMk/>
            <pc:sldMk cId="714202650" sldId="301"/>
            <ac:spMk id="12" creationId="{AD3EB081-548C-40E7-A910-DE055C806B13}"/>
          </ac:spMkLst>
        </pc:spChg>
        <pc:spChg chg="mod topLvl">
          <ac:chgData name="Reuben Bond" userId="7f300e4aafcfe080" providerId="LiveId" clId="{B606E64D-23EE-4ED2-ADC2-B755AFA9034B}" dt="2022-04-22T03:03:17.771" v="2716" actId="164"/>
          <ac:spMkLst>
            <pc:docMk/>
            <pc:sldMk cId="714202650" sldId="301"/>
            <ac:spMk id="13" creationId="{E8496982-7C45-4506-A379-D838E2D94010}"/>
          </ac:spMkLst>
        </pc:spChg>
        <pc:spChg chg="mod topLvl">
          <ac:chgData name="Reuben Bond" userId="7f300e4aafcfe080" providerId="LiveId" clId="{B606E64D-23EE-4ED2-ADC2-B755AFA9034B}" dt="2022-04-22T03:03:17.771" v="2716" actId="164"/>
          <ac:spMkLst>
            <pc:docMk/>
            <pc:sldMk cId="714202650" sldId="301"/>
            <ac:spMk id="14" creationId="{012D85D5-F0EF-41AA-B5CA-CA5A0A5461D2}"/>
          </ac:spMkLst>
        </pc:spChg>
        <pc:spChg chg="mod">
          <ac:chgData name="Reuben Bond" userId="7f300e4aafcfe080" providerId="LiveId" clId="{B606E64D-23EE-4ED2-ADC2-B755AFA9034B}" dt="2022-04-22T03:03:13.877" v="2715" actId="164"/>
          <ac:spMkLst>
            <pc:docMk/>
            <pc:sldMk cId="714202650" sldId="301"/>
            <ac:spMk id="21" creationId="{C531B07C-ABF2-4204-90CE-45D43EA6CE9E}"/>
          </ac:spMkLst>
        </pc:spChg>
        <pc:spChg chg="mod">
          <ac:chgData name="Reuben Bond" userId="7f300e4aafcfe080" providerId="LiveId" clId="{B606E64D-23EE-4ED2-ADC2-B755AFA9034B}" dt="2022-04-22T03:03:13.877" v="2715" actId="164"/>
          <ac:spMkLst>
            <pc:docMk/>
            <pc:sldMk cId="714202650" sldId="301"/>
            <ac:spMk id="222" creationId="{B005E347-BDF5-431F-B9B9-D6E78F4E0E04}"/>
          </ac:spMkLst>
        </pc:spChg>
        <pc:spChg chg="mod">
          <ac:chgData name="Reuben Bond" userId="7f300e4aafcfe080" providerId="LiveId" clId="{B606E64D-23EE-4ED2-ADC2-B755AFA9034B}" dt="2022-04-22T03:03:13.877" v="2715" actId="164"/>
          <ac:spMkLst>
            <pc:docMk/>
            <pc:sldMk cId="714202650" sldId="301"/>
            <ac:spMk id="232" creationId="{6E63182D-D17D-4014-B18F-A7A57A994C5E}"/>
          </ac:spMkLst>
        </pc:spChg>
        <pc:spChg chg="mod">
          <ac:chgData name="Reuben Bond" userId="7f300e4aafcfe080" providerId="LiveId" clId="{B606E64D-23EE-4ED2-ADC2-B755AFA9034B}" dt="2022-04-22T03:03:06.992" v="2711" actId="165"/>
          <ac:spMkLst>
            <pc:docMk/>
            <pc:sldMk cId="714202650" sldId="301"/>
            <ac:spMk id="240" creationId="{8F55CA5E-83D4-4FE3-B569-450B85A86A56}"/>
          </ac:spMkLst>
        </pc:spChg>
        <pc:spChg chg="mod">
          <ac:chgData name="Reuben Bond" userId="7f300e4aafcfe080" providerId="LiveId" clId="{B606E64D-23EE-4ED2-ADC2-B755AFA9034B}" dt="2022-04-22T03:03:06.992" v="2711" actId="165"/>
          <ac:spMkLst>
            <pc:docMk/>
            <pc:sldMk cId="714202650" sldId="301"/>
            <ac:spMk id="241" creationId="{7349C735-8CFF-4D0D-95A6-3E6856C93341}"/>
          </ac:spMkLst>
        </pc:spChg>
        <pc:spChg chg="mod">
          <ac:chgData name="Reuben Bond" userId="7f300e4aafcfe080" providerId="LiveId" clId="{B606E64D-23EE-4ED2-ADC2-B755AFA9034B}" dt="2022-04-22T03:03:06.992" v="2711" actId="165"/>
          <ac:spMkLst>
            <pc:docMk/>
            <pc:sldMk cId="714202650" sldId="301"/>
            <ac:spMk id="242" creationId="{A5DD8529-BAB6-41CF-B187-97A71FDE6A70}"/>
          </ac:spMkLst>
        </pc:spChg>
        <pc:spChg chg="mod">
          <ac:chgData name="Reuben Bond" userId="7f300e4aafcfe080" providerId="LiveId" clId="{B606E64D-23EE-4ED2-ADC2-B755AFA9034B}" dt="2022-04-22T03:03:06.992" v="2711" actId="165"/>
          <ac:spMkLst>
            <pc:docMk/>
            <pc:sldMk cId="714202650" sldId="301"/>
            <ac:spMk id="243" creationId="{86B4CB01-B3C4-4706-BD12-9B218F661B9C}"/>
          </ac:spMkLst>
        </pc:spChg>
        <pc:spChg chg="mod">
          <ac:chgData name="Reuben Bond" userId="7f300e4aafcfe080" providerId="LiveId" clId="{B606E64D-23EE-4ED2-ADC2-B755AFA9034B}" dt="2022-04-22T03:03:06.992" v="2711" actId="165"/>
          <ac:spMkLst>
            <pc:docMk/>
            <pc:sldMk cId="714202650" sldId="301"/>
            <ac:spMk id="244" creationId="{10D89AB6-1DC8-4CA2-90FF-7A6747FC411F}"/>
          </ac:spMkLst>
        </pc:spChg>
        <pc:spChg chg="mod">
          <ac:chgData name="Reuben Bond" userId="7f300e4aafcfe080" providerId="LiveId" clId="{B606E64D-23EE-4ED2-ADC2-B755AFA9034B}" dt="2022-04-22T03:03:06.992" v="2711" actId="165"/>
          <ac:spMkLst>
            <pc:docMk/>
            <pc:sldMk cId="714202650" sldId="301"/>
            <ac:spMk id="245" creationId="{6A575F4D-E7D3-4536-934C-BD810250B99D}"/>
          </ac:spMkLst>
        </pc:spChg>
        <pc:spChg chg="mod">
          <ac:chgData name="Reuben Bond" userId="7f300e4aafcfe080" providerId="LiveId" clId="{B606E64D-23EE-4ED2-ADC2-B755AFA9034B}" dt="2022-04-22T03:03:06.992" v="2711" actId="165"/>
          <ac:spMkLst>
            <pc:docMk/>
            <pc:sldMk cId="714202650" sldId="301"/>
            <ac:spMk id="246" creationId="{2208B318-D27E-4F05-A294-40AAF1B5BB1C}"/>
          </ac:spMkLst>
        </pc:spChg>
        <pc:spChg chg="mod">
          <ac:chgData name="Reuben Bond" userId="7f300e4aafcfe080" providerId="LiveId" clId="{B606E64D-23EE-4ED2-ADC2-B755AFA9034B}" dt="2022-04-22T03:03:06.992" v="2711" actId="165"/>
          <ac:spMkLst>
            <pc:docMk/>
            <pc:sldMk cId="714202650" sldId="301"/>
            <ac:spMk id="262" creationId="{7AC1B760-2939-466D-AD97-E59AA2039057}"/>
          </ac:spMkLst>
        </pc:spChg>
        <pc:spChg chg="mod">
          <ac:chgData name="Reuben Bond" userId="7f300e4aafcfe080" providerId="LiveId" clId="{B606E64D-23EE-4ED2-ADC2-B755AFA9034B}" dt="2022-04-22T03:03:06.992" v="2711" actId="165"/>
          <ac:spMkLst>
            <pc:docMk/>
            <pc:sldMk cId="714202650" sldId="301"/>
            <ac:spMk id="263" creationId="{C60CD4AF-25AF-4611-9093-85DF6840A8B4}"/>
          </ac:spMkLst>
        </pc:spChg>
        <pc:spChg chg="mod">
          <ac:chgData name="Reuben Bond" userId="7f300e4aafcfe080" providerId="LiveId" clId="{B606E64D-23EE-4ED2-ADC2-B755AFA9034B}" dt="2022-04-22T03:03:06.992" v="2711" actId="165"/>
          <ac:spMkLst>
            <pc:docMk/>
            <pc:sldMk cId="714202650" sldId="301"/>
            <ac:spMk id="267" creationId="{E9B0FE1E-986D-43FA-98DD-45FF761F1E44}"/>
          </ac:spMkLst>
        </pc:spChg>
        <pc:spChg chg="mod">
          <ac:chgData name="Reuben Bond" userId="7f300e4aafcfe080" providerId="LiveId" clId="{B606E64D-23EE-4ED2-ADC2-B755AFA9034B}" dt="2022-04-22T03:03:06.992" v="2711" actId="165"/>
          <ac:spMkLst>
            <pc:docMk/>
            <pc:sldMk cId="714202650" sldId="301"/>
            <ac:spMk id="268" creationId="{5C9D71FE-A543-45B4-91BC-1DAAAD44635C}"/>
          </ac:spMkLst>
        </pc:spChg>
        <pc:spChg chg="mod">
          <ac:chgData name="Reuben Bond" userId="7f300e4aafcfe080" providerId="LiveId" clId="{B606E64D-23EE-4ED2-ADC2-B755AFA9034B}" dt="2022-04-22T03:03:06.992" v="2711" actId="165"/>
          <ac:spMkLst>
            <pc:docMk/>
            <pc:sldMk cId="714202650" sldId="301"/>
            <ac:spMk id="280" creationId="{1B204E64-322E-4C6C-B565-430D96FD3EA4}"/>
          </ac:spMkLst>
        </pc:spChg>
        <pc:spChg chg="mod">
          <ac:chgData name="Reuben Bond" userId="7f300e4aafcfe080" providerId="LiveId" clId="{B606E64D-23EE-4ED2-ADC2-B755AFA9034B}" dt="2022-04-22T03:03:06.992" v="2711" actId="165"/>
          <ac:spMkLst>
            <pc:docMk/>
            <pc:sldMk cId="714202650" sldId="301"/>
            <ac:spMk id="281" creationId="{FE69395A-2A1A-4F8E-B906-66BF3DB4FF18}"/>
          </ac:spMkLst>
        </pc:spChg>
        <pc:spChg chg="mod">
          <ac:chgData name="Reuben Bond" userId="7f300e4aafcfe080" providerId="LiveId" clId="{B606E64D-23EE-4ED2-ADC2-B755AFA9034B}" dt="2022-04-22T03:03:06.992" v="2711" actId="165"/>
          <ac:spMkLst>
            <pc:docMk/>
            <pc:sldMk cId="714202650" sldId="301"/>
            <ac:spMk id="282" creationId="{B58121B0-C390-4CB2-96B5-325CA8A89337}"/>
          </ac:spMkLst>
        </pc:spChg>
        <pc:spChg chg="mod">
          <ac:chgData name="Reuben Bond" userId="7f300e4aafcfe080" providerId="LiveId" clId="{B606E64D-23EE-4ED2-ADC2-B755AFA9034B}" dt="2022-04-22T03:03:06.992" v="2711" actId="165"/>
          <ac:spMkLst>
            <pc:docMk/>
            <pc:sldMk cId="714202650" sldId="301"/>
            <ac:spMk id="283" creationId="{F4A01A81-D70B-412D-9F27-C7F8B2373A19}"/>
          </ac:spMkLst>
        </pc:spChg>
        <pc:spChg chg="mod">
          <ac:chgData name="Reuben Bond" userId="7f300e4aafcfe080" providerId="LiveId" clId="{B606E64D-23EE-4ED2-ADC2-B755AFA9034B}" dt="2022-04-22T03:03:06.992" v="2711" actId="165"/>
          <ac:spMkLst>
            <pc:docMk/>
            <pc:sldMk cId="714202650" sldId="301"/>
            <ac:spMk id="284" creationId="{0F5DDD7F-3CBD-4880-B7A3-2920394B6A61}"/>
          </ac:spMkLst>
        </pc:spChg>
        <pc:spChg chg="mod">
          <ac:chgData name="Reuben Bond" userId="7f300e4aafcfe080" providerId="LiveId" clId="{B606E64D-23EE-4ED2-ADC2-B755AFA9034B}" dt="2022-04-22T03:03:06.992" v="2711" actId="165"/>
          <ac:spMkLst>
            <pc:docMk/>
            <pc:sldMk cId="714202650" sldId="301"/>
            <ac:spMk id="285" creationId="{C71E2D9F-0D3B-4AC6-9147-4CF0D868723E}"/>
          </ac:spMkLst>
        </pc:spChg>
        <pc:spChg chg="mod">
          <ac:chgData name="Reuben Bond" userId="7f300e4aafcfe080" providerId="LiveId" clId="{B606E64D-23EE-4ED2-ADC2-B755AFA9034B}" dt="2022-04-22T03:03:06.992" v="2711" actId="165"/>
          <ac:spMkLst>
            <pc:docMk/>
            <pc:sldMk cId="714202650" sldId="301"/>
            <ac:spMk id="286" creationId="{0D814AB4-F8BB-432D-8C02-284E76449A99}"/>
          </ac:spMkLst>
        </pc:spChg>
        <pc:spChg chg="mod">
          <ac:chgData name="Reuben Bond" userId="7f300e4aafcfe080" providerId="LiveId" clId="{B606E64D-23EE-4ED2-ADC2-B755AFA9034B}" dt="2022-04-22T03:03:06.992" v="2711" actId="165"/>
          <ac:spMkLst>
            <pc:docMk/>
            <pc:sldMk cId="714202650" sldId="301"/>
            <ac:spMk id="287" creationId="{D52941DE-5C27-43DB-961D-9EF29C935BAB}"/>
          </ac:spMkLst>
        </pc:spChg>
        <pc:spChg chg="mod">
          <ac:chgData name="Reuben Bond" userId="7f300e4aafcfe080" providerId="LiveId" clId="{B606E64D-23EE-4ED2-ADC2-B755AFA9034B}" dt="2022-04-22T03:03:06.992" v="2711" actId="165"/>
          <ac:spMkLst>
            <pc:docMk/>
            <pc:sldMk cId="714202650" sldId="301"/>
            <ac:spMk id="288" creationId="{6BF0E7FB-EA0A-432C-9D32-B1654D4DB746}"/>
          </ac:spMkLst>
        </pc:spChg>
        <pc:spChg chg="mod">
          <ac:chgData name="Reuben Bond" userId="7f300e4aafcfe080" providerId="LiveId" clId="{B606E64D-23EE-4ED2-ADC2-B755AFA9034B}" dt="2022-04-22T03:03:06.992" v="2711" actId="165"/>
          <ac:spMkLst>
            <pc:docMk/>
            <pc:sldMk cId="714202650" sldId="301"/>
            <ac:spMk id="289" creationId="{052BE8FE-E770-4ABB-A46A-C150B5613468}"/>
          </ac:spMkLst>
        </pc:spChg>
        <pc:spChg chg="mod">
          <ac:chgData name="Reuben Bond" userId="7f300e4aafcfe080" providerId="LiveId" clId="{B606E64D-23EE-4ED2-ADC2-B755AFA9034B}" dt="2022-04-22T03:03:06.992" v="2711" actId="165"/>
          <ac:spMkLst>
            <pc:docMk/>
            <pc:sldMk cId="714202650" sldId="301"/>
            <ac:spMk id="290" creationId="{3E8C538D-284C-47A0-8539-4547E9582EF7}"/>
          </ac:spMkLst>
        </pc:spChg>
        <pc:spChg chg="mod">
          <ac:chgData name="Reuben Bond" userId="7f300e4aafcfe080" providerId="LiveId" clId="{B606E64D-23EE-4ED2-ADC2-B755AFA9034B}" dt="2022-04-22T03:03:06.992" v="2711" actId="165"/>
          <ac:spMkLst>
            <pc:docMk/>
            <pc:sldMk cId="714202650" sldId="301"/>
            <ac:spMk id="291" creationId="{0A1A903D-C116-46F1-ADEF-E2A5F8422DB2}"/>
          </ac:spMkLst>
        </pc:spChg>
        <pc:spChg chg="mod topLvl">
          <ac:chgData name="Reuben Bond" userId="7f300e4aafcfe080" providerId="LiveId" clId="{B606E64D-23EE-4ED2-ADC2-B755AFA9034B}" dt="2022-04-22T03:03:13.877" v="2715" actId="164"/>
          <ac:spMkLst>
            <pc:docMk/>
            <pc:sldMk cId="714202650" sldId="301"/>
            <ac:spMk id="293" creationId="{532A95E3-BA65-447F-9D6F-0FA035D03ACF}"/>
          </ac:spMkLst>
        </pc:spChg>
        <pc:spChg chg="mod">
          <ac:chgData name="Reuben Bond" userId="7f300e4aafcfe080" providerId="LiveId" clId="{B606E64D-23EE-4ED2-ADC2-B755AFA9034B}" dt="2022-04-22T03:03:06.992" v="2711" actId="165"/>
          <ac:spMkLst>
            <pc:docMk/>
            <pc:sldMk cId="714202650" sldId="301"/>
            <ac:spMk id="298" creationId="{83F1A9FC-BDCC-4644-B406-E8BC98FB2D2C}"/>
          </ac:spMkLst>
        </pc:spChg>
        <pc:spChg chg="mod">
          <ac:chgData name="Reuben Bond" userId="7f300e4aafcfe080" providerId="LiveId" clId="{B606E64D-23EE-4ED2-ADC2-B755AFA9034B}" dt="2022-04-22T03:03:06.992" v="2711" actId="165"/>
          <ac:spMkLst>
            <pc:docMk/>
            <pc:sldMk cId="714202650" sldId="301"/>
            <ac:spMk id="299" creationId="{D29860D4-2FF7-4A94-A722-9CB0030D42EE}"/>
          </ac:spMkLst>
        </pc:spChg>
        <pc:spChg chg="mod">
          <ac:chgData name="Reuben Bond" userId="7f300e4aafcfe080" providerId="LiveId" clId="{B606E64D-23EE-4ED2-ADC2-B755AFA9034B}" dt="2022-04-22T03:03:06.992" v="2711" actId="165"/>
          <ac:spMkLst>
            <pc:docMk/>
            <pc:sldMk cId="714202650" sldId="301"/>
            <ac:spMk id="300" creationId="{D5FF656B-FD0B-455F-838D-024228DD2987}"/>
          </ac:spMkLst>
        </pc:spChg>
        <pc:spChg chg="mod">
          <ac:chgData name="Reuben Bond" userId="7f300e4aafcfe080" providerId="LiveId" clId="{B606E64D-23EE-4ED2-ADC2-B755AFA9034B}" dt="2022-04-22T03:03:06.992" v="2711" actId="165"/>
          <ac:spMkLst>
            <pc:docMk/>
            <pc:sldMk cId="714202650" sldId="301"/>
            <ac:spMk id="301" creationId="{AC4F50CA-5EA9-492F-8C41-76F79FD25D46}"/>
          </ac:spMkLst>
        </pc:spChg>
        <pc:spChg chg="mod">
          <ac:chgData name="Reuben Bond" userId="7f300e4aafcfe080" providerId="LiveId" clId="{B606E64D-23EE-4ED2-ADC2-B755AFA9034B}" dt="2022-04-22T03:03:06.992" v="2711" actId="165"/>
          <ac:spMkLst>
            <pc:docMk/>
            <pc:sldMk cId="714202650" sldId="301"/>
            <ac:spMk id="302" creationId="{C9CFE446-71AC-4D5A-BB67-07393D1762C5}"/>
          </ac:spMkLst>
        </pc:spChg>
        <pc:spChg chg="mod">
          <ac:chgData name="Reuben Bond" userId="7f300e4aafcfe080" providerId="LiveId" clId="{B606E64D-23EE-4ED2-ADC2-B755AFA9034B}" dt="2022-04-22T03:03:06.992" v="2711" actId="165"/>
          <ac:spMkLst>
            <pc:docMk/>
            <pc:sldMk cId="714202650" sldId="301"/>
            <ac:spMk id="303" creationId="{DD44D56C-6B86-4D1B-8FE7-FAD274578F0C}"/>
          </ac:spMkLst>
        </pc:spChg>
        <pc:spChg chg="mod">
          <ac:chgData name="Reuben Bond" userId="7f300e4aafcfe080" providerId="LiveId" clId="{B606E64D-23EE-4ED2-ADC2-B755AFA9034B}" dt="2022-04-22T03:03:06.992" v="2711" actId="165"/>
          <ac:spMkLst>
            <pc:docMk/>
            <pc:sldMk cId="714202650" sldId="301"/>
            <ac:spMk id="304" creationId="{7617226C-9FE6-4104-A7FF-4E9CCDD58560}"/>
          </ac:spMkLst>
        </pc:spChg>
        <pc:spChg chg="mod">
          <ac:chgData name="Reuben Bond" userId="7f300e4aafcfe080" providerId="LiveId" clId="{B606E64D-23EE-4ED2-ADC2-B755AFA9034B}" dt="2022-04-22T03:03:06.992" v="2711" actId="165"/>
          <ac:spMkLst>
            <pc:docMk/>
            <pc:sldMk cId="714202650" sldId="301"/>
            <ac:spMk id="307" creationId="{06CED3FC-CD11-4ACC-A960-9F80BC6BB0CC}"/>
          </ac:spMkLst>
        </pc:spChg>
        <pc:spChg chg="mod">
          <ac:chgData name="Reuben Bond" userId="7f300e4aafcfe080" providerId="LiveId" clId="{B606E64D-23EE-4ED2-ADC2-B755AFA9034B}" dt="2022-04-22T03:03:06.992" v="2711" actId="165"/>
          <ac:spMkLst>
            <pc:docMk/>
            <pc:sldMk cId="714202650" sldId="301"/>
            <ac:spMk id="308" creationId="{8198C7FD-4EEC-4132-A295-B78B40F7F133}"/>
          </ac:spMkLst>
        </pc:spChg>
        <pc:spChg chg="mod">
          <ac:chgData name="Reuben Bond" userId="7f300e4aafcfe080" providerId="LiveId" clId="{B606E64D-23EE-4ED2-ADC2-B755AFA9034B}" dt="2022-04-22T03:03:06.992" v="2711" actId="165"/>
          <ac:spMkLst>
            <pc:docMk/>
            <pc:sldMk cId="714202650" sldId="301"/>
            <ac:spMk id="309" creationId="{890C84B5-66D3-4BF3-85B3-AEF1F784685A}"/>
          </ac:spMkLst>
        </pc:spChg>
        <pc:spChg chg="mod">
          <ac:chgData name="Reuben Bond" userId="7f300e4aafcfe080" providerId="LiveId" clId="{B606E64D-23EE-4ED2-ADC2-B755AFA9034B}" dt="2022-04-22T03:03:06.992" v="2711" actId="165"/>
          <ac:spMkLst>
            <pc:docMk/>
            <pc:sldMk cId="714202650" sldId="301"/>
            <ac:spMk id="310" creationId="{BFFFC12E-010F-440B-9F23-18677615F464}"/>
          </ac:spMkLst>
        </pc:spChg>
        <pc:spChg chg="mod">
          <ac:chgData name="Reuben Bond" userId="7f300e4aafcfe080" providerId="LiveId" clId="{B606E64D-23EE-4ED2-ADC2-B755AFA9034B}" dt="2022-04-22T03:03:06.992" v="2711" actId="165"/>
          <ac:spMkLst>
            <pc:docMk/>
            <pc:sldMk cId="714202650" sldId="301"/>
            <ac:spMk id="311" creationId="{CCF22D2A-01F5-4D85-8B83-930DF529DA79}"/>
          </ac:spMkLst>
        </pc:spChg>
        <pc:spChg chg="mod">
          <ac:chgData name="Reuben Bond" userId="7f300e4aafcfe080" providerId="LiveId" clId="{B606E64D-23EE-4ED2-ADC2-B755AFA9034B}" dt="2022-04-22T03:03:06.992" v="2711" actId="165"/>
          <ac:spMkLst>
            <pc:docMk/>
            <pc:sldMk cId="714202650" sldId="301"/>
            <ac:spMk id="312" creationId="{0181EF07-D6D0-437A-88D0-D754955F0BDC}"/>
          </ac:spMkLst>
        </pc:spChg>
        <pc:spChg chg="mod">
          <ac:chgData name="Reuben Bond" userId="7f300e4aafcfe080" providerId="LiveId" clId="{B606E64D-23EE-4ED2-ADC2-B755AFA9034B}" dt="2022-04-22T03:03:06.992" v="2711" actId="165"/>
          <ac:spMkLst>
            <pc:docMk/>
            <pc:sldMk cId="714202650" sldId="301"/>
            <ac:spMk id="313" creationId="{E53ABF7A-8D7A-4EE3-A915-CFA229F1FE1A}"/>
          </ac:spMkLst>
        </pc:spChg>
        <pc:spChg chg="mod">
          <ac:chgData name="Reuben Bond" userId="7f300e4aafcfe080" providerId="LiveId" clId="{B606E64D-23EE-4ED2-ADC2-B755AFA9034B}" dt="2022-04-22T03:03:06.992" v="2711" actId="165"/>
          <ac:spMkLst>
            <pc:docMk/>
            <pc:sldMk cId="714202650" sldId="301"/>
            <ac:spMk id="315" creationId="{A44CB8E8-3DBF-49DE-A3D6-DE3D14C5DC96}"/>
          </ac:spMkLst>
        </pc:spChg>
        <pc:spChg chg="mod">
          <ac:chgData name="Reuben Bond" userId="7f300e4aafcfe080" providerId="LiveId" clId="{B606E64D-23EE-4ED2-ADC2-B755AFA9034B}" dt="2022-04-22T03:03:06.992" v="2711" actId="165"/>
          <ac:spMkLst>
            <pc:docMk/>
            <pc:sldMk cId="714202650" sldId="301"/>
            <ac:spMk id="316" creationId="{24C04337-D1BD-447D-988E-0E631C6955E7}"/>
          </ac:spMkLst>
        </pc:spChg>
        <pc:spChg chg="mod">
          <ac:chgData name="Reuben Bond" userId="7f300e4aafcfe080" providerId="LiveId" clId="{B606E64D-23EE-4ED2-ADC2-B755AFA9034B}" dt="2022-04-22T03:03:06.992" v="2711" actId="165"/>
          <ac:spMkLst>
            <pc:docMk/>
            <pc:sldMk cId="714202650" sldId="301"/>
            <ac:spMk id="318" creationId="{AD596DCC-2036-4B90-B5F6-570667237FFA}"/>
          </ac:spMkLst>
        </pc:spChg>
        <pc:spChg chg="mod">
          <ac:chgData name="Reuben Bond" userId="7f300e4aafcfe080" providerId="LiveId" clId="{B606E64D-23EE-4ED2-ADC2-B755AFA9034B}" dt="2022-04-22T03:03:06.992" v="2711" actId="165"/>
          <ac:spMkLst>
            <pc:docMk/>
            <pc:sldMk cId="714202650" sldId="301"/>
            <ac:spMk id="319" creationId="{81092485-9CD5-4D53-A462-22311408E9AB}"/>
          </ac:spMkLst>
        </pc:spChg>
        <pc:spChg chg="mod">
          <ac:chgData name="Reuben Bond" userId="7f300e4aafcfe080" providerId="LiveId" clId="{B606E64D-23EE-4ED2-ADC2-B755AFA9034B}" dt="2022-04-22T03:03:06.992" v="2711" actId="165"/>
          <ac:spMkLst>
            <pc:docMk/>
            <pc:sldMk cId="714202650" sldId="301"/>
            <ac:spMk id="321" creationId="{D7D80FDE-CE2A-45CA-B2D6-D77CD16634A6}"/>
          </ac:spMkLst>
        </pc:spChg>
        <pc:spChg chg="mod">
          <ac:chgData name="Reuben Bond" userId="7f300e4aafcfe080" providerId="LiveId" clId="{B606E64D-23EE-4ED2-ADC2-B755AFA9034B}" dt="2022-04-22T03:03:06.992" v="2711" actId="165"/>
          <ac:spMkLst>
            <pc:docMk/>
            <pc:sldMk cId="714202650" sldId="301"/>
            <ac:spMk id="322" creationId="{F00FDD25-63A3-4134-BC13-6E29EF20C668}"/>
          </ac:spMkLst>
        </pc:spChg>
        <pc:spChg chg="mod">
          <ac:chgData name="Reuben Bond" userId="7f300e4aafcfe080" providerId="LiveId" clId="{B606E64D-23EE-4ED2-ADC2-B755AFA9034B}" dt="2022-04-22T03:03:06.992" v="2711" actId="165"/>
          <ac:spMkLst>
            <pc:docMk/>
            <pc:sldMk cId="714202650" sldId="301"/>
            <ac:spMk id="324" creationId="{160D355A-AB20-4415-8A58-9B9A62D8DB30}"/>
          </ac:spMkLst>
        </pc:spChg>
        <pc:spChg chg="mod">
          <ac:chgData name="Reuben Bond" userId="7f300e4aafcfe080" providerId="LiveId" clId="{B606E64D-23EE-4ED2-ADC2-B755AFA9034B}" dt="2022-04-22T03:03:06.992" v="2711" actId="165"/>
          <ac:spMkLst>
            <pc:docMk/>
            <pc:sldMk cId="714202650" sldId="301"/>
            <ac:spMk id="325" creationId="{6A1FB0CC-0CBB-40D8-B13C-926CBC11D731}"/>
          </ac:spMkLst>
        </pc:spChg>
        <pc:spChg chg="mod">
          <ac:chgData name="Reuben Bond" userId="7f300e4aafcfe080" providerId="LiveId" clId="{B606E64D-23EE-4ED2-ADC2-B755AFA9034B}" dt="2022-04-22T03:03:06.992" v="2711" actId="165"/>
          <ac:spMkLst>
            <pc:docMk/>
            <pc:sldMk cId="714202650" sldId="301"/>
            <ac:spMk id="327" creationId="{ADEFD932-79C6-407A-934B-107917D0AA7B}"/>
          </ac:spMkLst>
        </pc:spChg>
        <pc:spChg chg="mod">
          <ac:chgData name="Reuben Bond" userId="7f300e4aafcfe080" providerId="LiveId" clId="{B606E64D-23EE-4ED2-ADC2-B755AFA9034B}" dt="2022-04-22T03:03:06.992" v="2711" actId="165"/>
          <ac:spMkLst>
            <pc:docMk/>
            <pc:sldMk cId="714202650" sldId="301"/>
            <ac:spMk id="328" creationId="{E58A68A3-9FA6-4290-B423-00B7AF66A5FA}"/>
          </ac:spMkLst>
        </pc:spChg>
        <pc:spChg chg="mod">
          <ac:chgData name="Reuben Bond" userId="7f300e4aafcfe080" providerId="LiveId" clId="{B606E64D-23EE-4ED2-ADC2-B755AFA9034B}" dt="2022-04-22T03:03:06.992" v="2711" actId="165"/>
          <ac:spMkLst>
            <pc:docMk/>
            <pc:sldMk cId="714202650" sldId="301"/>
            <ac:spMk id="330" creationId="{10D62EDE-1F02-41A2-B9B2-CD262AE2F29F}"/>
          </ac:spMkLst>
        </pc:spChg>
        <pc:spChg chg="mod">
          <ac:chgData name="Reuben Bond" userId="7f300e4aafcfe080" providerId="LiveId" clId="{B606E64D-23EE-4ED2-ADC2-B755AFA9034B}" dt="2022-04-22T03:03:06.992" v="2711" actId="165"/>
          <ac:spMkLst>
            <pc:docMk/>
            <pc:sldMk cId="714202650" sldId="301"/>
            <ac:spMk id="331" creationId="{8A51117B-8E46-4954-A1A8-54F50D957776}"/>
          </ac:spMkLst>
        </pc:spChg>
        <pc:spChg chg="mod">
          <ac:chgData name="Reuben Bond" userId="7f300e4aafcfe080" providerId="LiveId" clId="{B606E64D-23EE-4ED2-ADC2-B755AFA9034B}" dt="2022-04-22T03:03:06.992" v="2711" actId="165"/>
          <ac:spMkLst>
            <pc:docMk/>
            <pc:sldMk cId="714202650" sldId="301"/>
            <ac:spMk id="333" creationId="{CF47162B-5026-411D-86CA-C3ECFD48FBE2}"/>
          </ac:spMkLst>
        </pc:spChg>
        <pc:spChg chg="mod">
          <ac:chgData name="Reuben Bond" userId="7f300e4aafcfe080" providerId="LiveId" clId="{B606E64D-23EE-4ED2-ADC2-B755AFA9034B}" dt="2022-04-22T03:03:06.992" v="2711" actId="165"/>
          <ac:spMkLst>
            <pc:docMk/>
            <pc:sldMk cId="714202650" sldId="301"/>
            <ac:spMk id="334" creationId="{03191542-AE85-4421-B646-6339E8ADFD59}"/>
          </ac:spMkLst>
        </pc:spChg>
        <pc:spChg chg="mod topLvl">
          <ac:chgData name="Reuben Bond" userId="7f300e4aafcfe080" providerId="LiveId" clId="{B606E64D-23EE-4ED2-ADC2-B755AFA9034B}" dt="2022-04-22T03:03:13.877" v="2715" actId="164"/>
          <ac:spMkLst>
            <pc:docMk/>
            <pc:sldMk cId="714202650" sldId="301"/>
            <ac:spMk id="335" creationId="{6646B510-240A-40FE-8207-50D56C3742A9}"/>
          </ac:spMkLst>
        </pc:spChg>
        <pc:spChg chg="mod topLvl">
          <ac:chgData name="Reuben Bond" userId="7f300e4aafcfe080" providerId="LiveId" clId="{B606E64D-23EE-4ED2-ADC2-B755AFA9034B}" dt="2022-04-22T03:03:13.877" v="2715" actId="164"/>
          <ac:spMkLst>
            <pc:docMk/>
            <pc:sldMk cId="714202650" sldId="301"/>
            <ac:spMk id="336" creationId="{76D12951-F942-425F-A5BB-E87D188FA814}"/>
          </ac:spMkLst>
        </pc:spChg>
        <pc:spChg chg="mod topLvl">
          <ac:chgData name="Reuben Bond" userId="7f300e4aafcfe080" providerId="LiveId" clId="{B606E64D-23EE-4ED2-ADC2-B755AFA9034B}" dt="2022-04-22T03:03:13.877" v="2715" actId="164"/>
          <ac:spMkLst>
            <pc:docMk/>
            <pc:sldMk cId="714202650" sldId="301"/>
            <ac:spMk id="337" creationId="{4F7D9A84-44F0-4F6C-8199-74275AD7FC02}"/>
          </ac:spMkLst>
        </pc:spChg>
        <pc:spChg chg="mod topLvl">
          <ac:chgData name="Reuben Bond" userId="7f300e4aafcfe080" providerId="LiveId" clId="{B606E64D-23EE-4ED2-ADC2-B755AFA9034B}" dt="2022-04-22T03:03:13.877" v="2715" actId="164"/>
          <ac:spMkLst>
            <pc:docMk/>
            <pc:sldMk cId="714202650" sldId="301"/>
            <ac:spMk id="338" creationId="{DE52D3C4-7C41-4FB1-9A76-AC252E0D0388}"/>
          </ac:spMkLst>
        </pc:spChg>
        <pc:spChg chg="mod topLvl">
          <ac:chgData name="Reuben Bond" userId="7f300e4aafcfe080" providerId="LiveId" clId="{B606E64D-23EE-4ED2-ADC2-B755AFA9034B}" dt="2022-04-22T03:03:13.877" v="2715" actId="164"/>
          <ac:spMkLst>
            <pc:docMk/>
            <pc:sldMk cId="714202650" sldId="301"/>
            <ac:spMk id="339" creationId="{AA5C0001-D25F-476D-8EAF-0A574DE01199}"/>
          </ac:spMkLst>
        </pc:spChg>
        <pc:spChg chg="mod">
          <ac:chgData name="Reuben Bond" userId="7f300e4aafcfe080" providerId="LiveId" clId="{B606E64D-23EE-4ED2-ADC2-B755AFA9034B}" dt="2022-04-22T03:03:06.992" v="2711" actId="165"/>
          <ac:spMkLst>
            <pc:docMk/>
            <pc:sldMk cId="714202650" sldId="301"/>
            <ac:spMk id="342" creationId="{9072A560-9FD9-4087-9F87-389F916F0E59}"/>
          </ac:spMkLst>
        </pc:spChg>
        <pc:spChg chg="mod">
          <ac:chgData name="Reuben Bond" userId="7f300e4aafcfe080" providerId="LiveId" clId="{B606E64D-23EE-4ED2-ADC2-B755AFA9034B}" dt="2022-04-22T03:03:06.992" v="2711" actId="165"/>
          <ac:spMkLst>
            <pc:docMk/>
            <pc:sldMk cId="714202650" sldId="301"/>
            <ac:spMk id="343" creationId="{348D2FC7-5B32-45E0-9A2E-592F4B82561D}"/>
          </ac:spMkLst>
        </pc:spChg>
        <pc:spChg chg="mod">
          <ac:chgData name="Reuben Bond" userId="7f300e4aafcfe080" providerId="LiveId" clId="{B606E64D-23EE-4ED2-ADC2-B755AFA9034B}" dt="2022-04-22T03:03:06.992" v="2711" actId="165"/>
          <ac:spMkLst>
            <pc:docMk/>
            <pc:sldMk cId="714202650" sldId="301"/>
            <ac:spMk id="344" creationId="{C85C2B8B-3B89-493B-A72D-DDB91A3F627B}"/>
          </ac:spMkLst>
        </pc:spChg>
        <pc:spChg chg="mod">
          <ac:chgData name="Reuben Bond" userId="7f300e4aafcfe080" providerId="LiveId" clId="{B606E64D-23EE-4ED2-ADC2-B755AFA9034B}" dt="2022-04-22T03:03:06.992" v="2711" actId="165"/>
          <ac:spMkLst>
            <pc:docMk/>
            <pc:sldMk cId="714202650" sldId="301"/>
            <ac:spMk id="345" creationId="{AC137D3D-B911-4286-AA08-F6C6B7CEBEC6}"/>
          </ac:spMkLst>
        </pc:spChg>
        <pc:spChg chg="mod">
          <ac:chgData name="Reuben Bond" userId="7f300e4aafcfe080" providerId="LiveId" clId="{B606E64D-23EE-4ED2-ADC2-B755AFA9034B}" dt="2022-04-22T03:03:06.992" v="2711" actId="165"/>
          <ac:spMkLst>
            <pc:docMk/>
            <pc:sldMk cId="714202650" sldId="301"/>
            <ac:spMk id="346" creationId="{4B9B8AE9-CEC9-44A0-87A3-4B6DFDCF74BF}"/>
          </ac:spMkLst>
        </pc:spChg>
        <pc:spChg chg="mod">
          <ac:chgData name="Reuben Bond" userId="7f300e4aafcfe080" providerId="LiveId" clId="{B606E64D-23EE-4ED2-ADC2-B755AFA9034B}" dt="2022-04-22T03:03:06.992" v="2711" actId="165"/>
          <ac:spMkLst>
            <pc:docMk/>
            <pc:sldMk cId="714202650" sldId="301"/>
            <ac:spMk id="347" creationId="{10885AD9-8B36-4C8D-8CB1-F6C930F6C017}"/>
          </ac:spMkLst>
        </pc:spChg>
        <pc:spChg chg="mod">
          <ac:chgData name="Reuben Bond" userId="7f300e4aafcfe080" providerId="LiveId" clId="{B606E64D-23EE-4ED2-ADC2-B755AFA9034B}" dt="2022-04-22T03:03:06.992" v="2711" actId="165"/>
          <ac:spMkLst>
            <pc:docMk/>
            <pc:sldMk cId="714202650" sldId="301"/>
            <ac:spMk id="348" creationId="{C8FAF53D-9F5A-497D-BC60-55FCA4DE46D4}"/>
          </ac:spMkLst>
        </pc:spChg>
        <pc:spChg chg="mod">
          <ac:chgData name="Reuben Bond" userId="7f300e4aafcfe080" providerId="LiveId" clId="{B606E64D-23EE-4ED2-ADC2-B755AFA9034B}" dt="2022-04-22T03:03:06.992" v="2711" actId="165"/>
          <ac:spMkLst>
            <pc:docMk/>
            <pc:sldMk cId="714202650" sldId="301"/>
            <ac:spMk id="351" creationId="{A7DE08C8-754A-429A-A8B1-FF628B08E6F9}"/>
          </ac:spMkLst>
        </pc:spChg>
        <pc:spChg chg="mod">
          <ac:chgData name="Reuben Bond" userId="7f300e4aafcfe080" providerId="LiveId" clId="{B606E64D-23EE-4ED2-ADC2-B755AFA9034B}" dt="2022-04-22T03:03:06.992" v="2711" actId="165"/>
          <ac:spMkLst>
            <pc:docMk/>
            <pc:sldMk cId="714202650" sldId="301"/>
            <ac:spMk id="352" creationId="{8F87CC8C-230D-4176-86D0-5ACA76529FBE}"/>
          </ac:spMkLst>
        </pc:spChg>
        <pc:spChg chg="mod">
          <ac:chgData name="Reuben Bond" userId="7f300e4aafcfe080" providerId="LiveId" clId="{B606E64D-23EE-4ED2-ADC2-B755AFA9034B}" dt="2022-04-22T03:03:06.992" v="2711" actId="165"/>
          <ac:spMkLst>
            <pc:docMk/>
            <pc:sldMk cId="714202650" sldId="301"/>
            <ac:spMk id="353" creationId="{D3F0FECB-A27E-4EC2-92BC-687DEF58DED8}"/>
          </ac:spMkLst>
        </pc:spChg>
        <pc:spChg chg="mod">
          <ac:chgData name="Reuben Bond" userId="7f300e4aafcfe080" providerId="LiveId" clId="{B606E64D-23EE-4ED2-ADC2-B755AFA9034B}" dt="2022-04-22T03:03:06.992" v="2711" actId="165"/>
          <ac:spMkLst>
            <pc:docMk/>
            <pc:sldMk cId="714202650" sldId="301"/>
            <ac:spMk id="354" creationId="{1A838C38-F2FE-4D94-8D64-D153B2335E24}"/>
          </ac:spMkLst>
        </pc:spChg>
        <pc:spChg chg="mod">
          <ac:chgData name="Reuben Bond" userId="7f300e4aafcfe080" providerId="LiveId" clId="{B606E64D-23EE-4ED2-ADC2-B755AFA9034B}" dt="2022-04-22T03:03:06.992" v="2711" actId="165"/>
          <ac:spMkLst>
            <pc:docMk/>
            <pc:sldMk cId="714202650" sldId="301"/>
            <ac:spMk id="355" creationId="{F17A5963-8AD3-4E6A-8CEF-F2397C8614B1}"/>
          </ac:spMkLst>
        </pc:spChg>
        <pc:spChg chg="mod">
          <ac:chgData name="Reuben Bond" userId="7f300e4aafcfe080" providerId="LiveId" clId="{B606E64D-23EE-4ED2-ADC2-B755AFA9034B}" dt="2022-04-22T03:03:06.992" v="2711" actId="165"/>
          <ac:spMkLst>
            <pc:docMk/>
            <pc:sldMk cId="714202650" sldId="301"/>
            <ac:spMk id="356" creationId="{A5C1F78B-F3EA-444C-B184-A79739EEE4E0}"/>
          </ac:spMkLst>
        </pc:spChg>
        <pc:spChg chg="mod">
          <ac:chgData name="Reuben Bond" userId="7f300e4aafcfe080" providerId="LiveId" clId="{B606E64D-23EE-4ED2-ADC2-B755AFA9034B}" dt="2022-04-22T03:03:06.992" v="2711" actId="165"/>
          <ac:spMkLst>
            <pc:docMk/>
            <pc:sldMk cId="714202650" sldId="301"/>
            <ac:spMk id="357" creationId="{997963D7-6238-40E2-B8FC-7BF78EA4FC6F}"/>
          </ac:spMkLst>
        </pc:spChg>
        <pc:spChg chg="mod">
          <ac:chgData name="Reuben Bond" userId="7f300e4aafcfe080" providerId="LiveId" clId="{B606E64D-23EE-4ED2-ADC2-B755AFA9034B}" dt="2022-04-22T03:03:06.992" v="2711" actId="165"/>
          <ac:spMkLst>
            <pc:docMk/>
            <pc:sldMk cId="714202650" sldId="301"/>
            <ac:spMk id="360" creationId="{628F1A14-3752-4781-A780-0AD74E061667}"/>
          </ac:spMkLst>
        </pc:spChg>
        <pc:spChg chg="mod">
          <ac:chgData name="Reuben Bond" userId="7f300e4aafcfe080" providerId="LiveId" clId="{B606E64D-23EE-4ED2-ADC2-B755AFA9034B}" dt="2022-04-22T03:03:06.992" v="2711" actId="165"/>
          <ac:spMkLst>
            <pc:docMk/>
            <pc:sldMk cId="714202650" sldId="301"/>
            <ac:spMk id="361" creationId="{F59DED25-C592-49D1-BDB8-192B82C2D04A}"/>
          </ac:spMkLst>
        </pc:spChg>
        <pc:spChg chg="mod">
          <ac:chgData name="Reuben Bond" userId="7f300e4aafcfe080" providerId="LiveId" clId="{B606E64D-23EE-4ED2-ADC2-B755AFA9034B}" dt="2022-04-22T03:03:06.992" v="2711" actId="165"/>
          <ac:spMkLst>
            <pc:docMk/>
            <pc:sldMk cId="714202650" sldId="301"/>
            <ac:spMk id="362" creationId="{B2A4AE11-8577-4E5F-827D-844DCDA7DE3C}"/>
          </ac:spMkLst>
        </pc:spChg>
        <pc:spChg chg="mod">
          <ac:chgData name="Reuben Bond" userId="7f300e4aafcfe080" providerId="LiveId" clId="{B606E64D-23EE-4ED2-ADC2-B755AFA9034B}" dt="2022-04-22T03:03:06.992" v="2711" actId="165"/>
          <ac:spMkLst>
            <pc:docMk/>
            <pc:sldMk cId="714202650" sldId="301"/>
            <ac:spMk id="363" creationId="{8E75717B-8752-4964-A31F-64825279500F}"/>
          </ac:spMkLst>
        </pc:spChg>
        <pc:spChg chg="mod">
          <ac:chgData name="Reuben Bond" userId="7f300e4aafcfe080" providerId="LiveId" clId="{B606E64D-23EE-4ED2-ADC2-B755AFA9034B}" dt="2022-04-22T03:03:06.992" v="2711" actId="165"/>
          <ac:spMkLst>
            <pc:docMk/>
            <pc:sldMk cId="714202650" sldId="301"/>
            <ac:spMk id="364" creationId="{3A1DE833-DA02-4CF4-954B-41C495DF244A}"/>
          </ac:spMkLst>
        </pc:spChg>
        <pc:spChg chg="mod">
          <ac:chgData name="Reuben Bond" userId="7f300e4aafcfe080" providerId="LiveId" clId="{B606E64D-23EE-4ED2-ADC2-B755AFA9034B}" dt="2022-04-22T03:03:06.992" v="2711" actId="165"/>
          <ac:spMkLst>
            <pc:docMk/>
            <pc:sldMk cId="714202650" sldId="301"/>
            <ac:spMk id="365" creationId="{34079868-7497-4C56-997D-0F735F18414E}"/>
          </ac:spMkLst>
        </pc:spChg>
        <pc:spChg chg="mod">
          <ac:chgData name="Reuben Bond" userId="7f300e4aafcfe080" providerId="LiveId" clId="{B606E64D-23EE-4ED2-ADC2-B755AFA9034B}" dt="2022-04-22T03:03:06.992" v="2711" actId="165"/>
          <ac:spMkLst>
            <pc:docMk/>
            <pc:sldMk cId="714202650" sldId="301"/>
            <ac:spMk id="366" creationId="{23643F37-8AF8-47EC-ACF0-5103086EFB5E}"/>
          </ac:spMkLst>
        </pc:spChg>
        <pc:spChg chg="mod">
          <ac:chgData name="Reuben Bond" userId="7f300e4aafcfe080" providerId="LiveId" clId="{B606E64D-23EE-4ED2-ADC2-B755AFA9034B}" dt="2022-04-22T03:03:06.992" v="2711" actId="165"/>
          <ac:spMkLst>
            <pc:docMk/>
            <pc:sldMk cId="714202650" sldId="301"/>
            <ac:spMk id="369" creationId="{60A9AD56-2E50-4579-A294-035591C50679}"/>
          </ac:spMkLst>
        </pc:spChg>
        <pc:spChg chg="mod">
          <ac:chgData name="Reuben Bond" userId="7f300e4aafcfe080" providerId="LiveId" clId="{B606E64D-23EE-4ED2-ADC2-B755AFA9034B}" dt="2022-04-22T03:03:06.992" v="2711" actId="165"/>
          <ac:spMkLst>
            <pc:docMk/>
            <pc:sldMk cId="714202650" sldId="301"/>
            <ac:spMk id="370" creationId="{4FF192E5-738E-4A64-BA77-5BFB155EE0D2}"/>
          </ac:spMkLst>
        </pc:spChg>
        <pc:spChg chg="mod">
          <ac:chgData name="Reuben Bond" userId="7f300e4aafcfe080" providerId="LiveId" clId="{B606E64D-23EE-4ED2-ADC2-B755AFA9034B}" dt="2022-04-22T03:03:06.992" v="2711" actId="165"/>
          <ac:spMkLst>
            <pc:docMk/>
            <pc:sldMk cId="714202650" sldId="301"/>
            <ac:spMk id="371" creationId="{695C1929-6923-4E8F-9094-0D689CBCCA8D}"/>
          </ac:spMkLst>
        </pc:spChg>
        <pc:spChg chg="mod">
          <ac:chgData name="Reuben Bond" userId="7f300e4aafcfe080" providerId="LiveId" clId="{B606E64D-23EE-4ED2-ADC2-B755AFA9034B}" dt="2022-04-22T03:03:06.992" v="2711" actId="165"/>
          <ac:spMkLst>
            <pc:docMk/>
            <pc:sldMk cId="714202650" sldId="301"/>
            <ac:spMk id="372" creationId="{52F31B3A-4FC7-4097-878E-E9B3301B4420}"/>
          </ac:spMkLst>
        </pc:spChg>
        <pc:spChg chg="mod">
          <ac:chgData name="Reuben Bond" userId="7f300e4aafcfe080" providerId="LiveId" clId="{B606E64D-23EE-4ED2-ADC2-B755AFA9034B}" dt="2022-04-22T03:03:06.992" v="2711" actId="165"/>
          <ac:spMkLst>
            <pc:docMk/>
            <pc:sldMk cId="714202650" sldId="301"/>
            <ac:spMk id="373" creationId="{F32979E0-599D-4ACC-A594-0866EAF5AFB5}"/>
          </ac:spMkLst>
        </pc:spChg>
        <pc:spChg chg="mod">
          <ac:chgData name="Reuben Bond" userId="7f300e4aafcfe080" providerId="LiveId" clId="{B606E64D-23EE-4ED2-ADC2-B755AFA9034B}" dt="2022-04-22T03:03:06.992" v="2711" actId="165"/>
          <ac:spMkLst>
            <pc:docMk/>
            <pc:sldMk cId="714202650" sldId="301"/>
            <ac:spMk id="374" creationId="{A4B678D0-1AAF-4F30-94D5-622A2E58347E}"/>
          </ac:spMkLst>
        </pc:spChg>
        <pc:spChg chg="mod">
          <ac:chgData name="Reuben Bond" userId="7f300e4aafcfe080" providerId="LiveId" clId="{B606E64D-23EE-4ED2-ADC2-B755AFA9034B}" dt="2022-04-22T03:03:06.992" v="2711" actId="165"/>
          <ac:spMkLst>
            <pc:docMk/>
            <pc:sldMk cId="714202650" sldId="301"/>
            <ac:spMk id="375" creationId="{0A63E133-D909-4D6E-BB70-28DEED2B33F1}"/>
          </ac:spMkLst>
        </pc:spChg>
        <pc:spChg chg="mod">
          <ac:chgData name="Reuben Bond" userId="7f300e4aafcfe080" providerId="LiveId" clId="{B606E64D-23EE-4ED2-ADC2-B755AFA9034B}" dt="2022-04-22T03:03:06.992" v="2711" actId="165"/>
          <ac:spMkLst>
            <pc:docMk/>
            <pc:sldMk cId="714202650" sldId="301"/>
            <ac:spMk id="378" creationId="{73E52F6B-7429-48AF-B7BC-A80FC36C229D}"/>
          </ac:spMkLst>
        </pc:spChg>
        <pc:spChg chg="mod">
          <ac:chgData name="Reuben Bond" userId="7f300e4aafcfe080" providerId="LiveId" clId="{B606E64D-23EE-4ED2-ADC2-B755AFA9034B}" dt="2022-04-22T03:03:06.992" v="2711" actId="165"/>
          <ac:spMkLst>
            <pc:docMk/>
            <pc:sldMk cId="714202650" sldId="301"/>
            <ac:spMk id="379" creationId="{1BA9C982-CC6E-46C6-B9E2-CDB722B357D6}"/>
          </ac:spMkLst>
        </pc:spChg>
        <pc:spChg chg="mod">
          <ac:chgData name="Reuben Bond" userId="7f300e4aafcfe080" providerId="LiveId" clId="{B606E64D-23EE-4ED2-ADC2-B755AFA9034B}" dt="2022-04-22T03:03:06.992" v="2711" actId="165"/>
          <ac:spMkLst>
            <pc:docMk/>
            <pc:sldMk cId="714202650" sldId="301"/>
            <ac:spMk id="380" creationId="{A4DC7E7D-4F67-4874-8D81-A929547B906C}"/>
          </ac:spMkLst>
        </pc:spChg>
        <pc:spChg chg="mod">
          <ac:chgData name="Reuben Bond" userId="7f300e4aafcfe080" providerId="LiveId" clId="{B606E64D-23EE-4ED2-ADC2-B755AFA9034B}" dt="2022-04-22T03:03:06.992" v="2711" actId="165"/>
          <ac:spMkLst>
            <pc:docMk/>
            <pc:sldMk cId="714202650" sldId="301"/>
            <ac:spMk id="381" creationId="{B8B124D7-B3DD-4875-9C93-9F439D3ACF51}"/>
          </ac:spMkLst>
        </pc:spChg>
        <pc:spChg chg="mod">
          <ac:chgData name="Reuben Bond" userId="7f300e4aafcfe080" providerId="LiveId" clId="{B606E64D-23EE-4ED2-ADC2-B755AFA9034B}" dt="2022-04-22T03:03:06.992" v="2711" actId="165"/>
          <ac:spMkLst>
            <pc:docMk/>
            <pc:sldMk cId="714202650" sldId="301"/>
            <ac:spMk id="382" creationId="{9529E3E9-C3EB-4873-BC03-14646FDDD209}"/>
          </ac:spMkLst>
        </pc:spChg>
        <pc:spChg chg="mod">
          <ac:chgData name="Reuben Bond" userId="7f300e4aafcfe080" providerId="LiveId" clId="{B606E64D-23EE-4ED2-ADC2-B755AFA9034B}" dt="2022-04-22T03:03:06.992" v="2711" actId="165"/>
          <ac:spMkLst>
            <pc:docMk/>
            <pc:sldMk cId="714202650" sldId="301"/>
            <ac:spMk id="383" creationId="{B0A890DD-8C0C-4A6C-A9F9-4176C4B370E0}"/>
          </ac:spMkLst>
        </pc:spChg>
        <pc:spChg chg="mod">
          <ac:chgData name="Reuben Bond" userId="7f300e4aafcfe080" providerId="LiveId" clId="{B606E64D-23EE-4ED2-ADC2-B755AFA9034B}" dt="2022-04-22T03:03:06.992" v="2711" actId="165"/>
          <ac:spMkLst>
            <pc:docMk/>
            <pc:sldMk cId="714202650" sldId="301"/>
            <ac:spMk id="384" creationId="{B01A5BAD-285D-4B1B-9F81-F7BEA953ADD7}"/>
          </ac:spMkLst>
        </pc:spChg>
        <pc:spChg chg="mod">
          <ac:chgData name="Reuben Bond" userId="7f300e4aafcfe080" providerId="LiveId" clId="{B606E64D-23EE-4ED2-ADC2-B755AFA9034B}" dt="2022-04-22T03:03:06.992" v="2711" actId="165"/>
          <ac:spMkLst>
            <pc:docMk/>
            <pc:sldMk cId="714202650" sldId="301"/>
            <ac:spMk id="387" creationId="{A0B63CA4-9880-4E56-B66B-38850234ED3C}"/>
          </ac:spMkLst>
        </pc:spChg>
        <pc:spChg chg="mod">
          <ac:chgData name="Reuben Bond" userId="7f300e4aafcfe080" providerId="LiveId" clId="{B606E64D-23EE-4ED2-ADC2-B755AFA9034B}" dt="2022-04-22T03:03:06.992" v="2711" actId="165"/>
          <ac:spMkLst>
            <pc:docMk/>
            <pc:sldMk cId="714202650" sldId="301"/>
            <ac:spMk id="388" creationId="{384A2105-D800-4FC2-93F5-153C9F2B5C2A}"/>
          </ac:spMkLst>
        </pc:spChg>
        <pc:spChg chg="mod">
          <ac:chgData name="Reuben Bond" userId="7f300e4aafcfe080" providerId="LiveId" clId="{B606E64D-23EE-4ED2-ADC2-B755AFA9034B}" dt="2022-04-22T03:03:06.992" v="2711" actId="165"/>
          <ac:spMkLst>
            <pc:docMk/>
            <pc:sldMk cId="714202650" sldId="301"/>
            <ac:spMk id="389" creationId="{A74D775C-C37D-4D33-AC4A-35D925538D52}"/>
          </ac:spMkLst>
        </pc:spChg>
        <pc:spChg chg="mod">
          <ac:chgData name="Reuben Bond" userId="7f300e4aafcfe080" providerId="LiveId" clId="{B606E64D-23EE-4ED2-ADC2-B755AFA9034B}" dt="2022-04-22T03:03:06.992" v="2711" actId="165"/>
          <ac:spMkLst>
            <pc:docMk/>
            <pc:sldMk cId="714202650" sldId="301"/>
            <ac:spMk id="390" creationId="{A61ECC2B-F858-4C65-A7A4-8C0D715C130E}"/>
          </ac:spMkLst>
        </pc:spChg>
        <pc:spChg chg="mod">
          <ac:chgData name="Reuben Bond" userId="7f300e4aafcfe080" providerId="LiveId" clId="{B606E64D-23EE-4ED2-ADC2-B755AFA9034B}" dt="2022-04-22T03:03:06.992" v="2711" actId="165"/>
          <ac:spMkLst>
            <pc:docMk/>
            <pc:sldMk cId="714202650" sldId="301"/>
            <ac:spMk id="391" creationId="{0C8042DF-F7D5-4A95-ACF2-76F4F156A563}"/>
          </ac:spMkLst>
        </pc:spChg>
        <pc:spChg chg="mod">
          <ac:chgData name="Reuben Bond" userId="7f300e4aafcfe080" providerId="LiveId" clId="{B606E64D-23EE-4ED2-ADC2-B755AFA9034B}" dt="2022-04-22T03:03:06.992" v="2711" actId="165"/>
          <ac:spMkLst>
            <pc:docMk/>
            <pc:sldMk cId="714202650" sldId="301"/>
            <ac:spMk id="392" creationId="{7515B726-616F-4FE4-AB66-9E09023DA420}"/>
          </ac:spMkLst>
        </pc:spChg>
        <pc:spChg chg="mod">
          <ac:chgData name="Reuben Bond" userId="7f300e4aafcfe080" providerId="LiveId" clId="{B606E64D-23EE-4ED2-ADC2-B755AFA9034B}" dt="2022-04-22T03:03:06.992" v="2711" actId="165"/>
          <ac:spMkLst>
            <pc:docMk/>
            <pc:sldMk cId="714202650" sldId="301"/>
            <ac:spMk id="393" creationId="{053D7F42-A2AC-4698-8DFE-CBB4E98D6C4C}"/>
          </ac:spMkLst>
        </pc:spChg>
        <pc:spChg chg="mod">
          <ac:chgData name="Reuben Bond" userId="7f300e4aafcfe080" providerId="LiveId" clId="{B606E64D-23EE-4ED2-ADC2-B755AFA9034B}" dt="2022-04-22T03:03:06.992" v="2711" actId="165"/>
          <ac:spMkLst>
            <pc:docMk/>
            <pc:sldMk cId="714202650" sldId="301"/>
            <ac:spMk id="394" creationId="{F9CF0E3D-1C63-4BDD-A068-198967333CB6}"/>
          </ac:spMkLst>
        </pc:spChg>
        <pc:spChg chg="mod">
          <ac:chgData name="Reuben Bond" userId="7f300e4aafcfe080" providerId="LiveId" clId="{B606E64D-23EE-4ED2-ADC2-B755AFA9034B}" dt="2022-04-22T03:03:06.992" v="2711" actId="165"/>
          <ac:spMkLst>
            <pc:docMk/>
            <pc:sldMk cId="714202650" sldId="301"/>
            <ac:spMk id="395" creationId="{91D1F9E6-B80C-4FEF-A454-AD657E2BE291}"/>
          </ac:spMkLst>
        </pc:spChg>
        <pc:spChg chg="mod">
          <ac:chgData name="Reuben Bond" userId="7f300e4aafcfe080" providerId="LiveId" clId="{B606E64D-23EE-4ED2-ADC2-B755AFA9034B}" dt="2022-04-22T03:03:06.992" v="2711" actId="165"/>
          <ac:spMkLst>
            <pc:docMk/>
            <pc:sldMk cId="714202650" sldId="301"/>
            <ac:spMk id="396" creationId="{12C248BA-7E98-47DF-B23F-CB5E2287A148}"/>
          </ac:spMkLst>
        </pc:spChg>
        <pc:spChg chg="mod">
          <ac:chgData name="Reuben Bond" userId="7f300e4aafcfe080" providerId="LiveId" clId="{B606E64D-23EE-4ED2-ADC2-B755AFA9034B}" dt="2022-04-22T03:03:06.992" v="2711" actId="165"/>
          <ac:spMkLst>
            <pc:docMk/>
            <pc:sldMk cId="714202650" sldId="301"/>
            <ac:spMk id="397" creationId="{2F558FF0-8F9A-431B-A691-DBBFDEC4D351}"/>
          </ac:spMkLst>
        </pc:spChg>
        <pc:spChg chg="mod">
          <ac:chgData name="Reuben Bond" userId="7f300e4aafcfe080" providerId="LiveId" clId="{B606E64D-23EE-4ED2-ADC2-B755AFA9034B}" dt="2022-04-22T03:03:06.992" v="2711" actId="165"/>
          <ac:spMkLst>
            <pc:docMk/>
            <pc:sldMk cId="714202650" sldId="301"/>
            <ac:spMk id="398" creationId="{846CF7A6-4F50-4C03-9FEB-0A9593D11829}"/>
          </ac:spMkLst>
        </pc:spChg>
        <pc:spChg chg="mod">
          <ac:chgData name="Reuben Bond" userId="7f300e4aafcfe080" providerId="LiveId" clId="{B606E64D-23EE-4ED2-ADC2-B755AFA9034B}" dt="2022-04-22T03:03:06.992" v="2711" actId="165"/>
          <ac:spMkLst>
            <pc:docMk/>
            <pc:sldMk cId="714202650" sldId="301"/>
            <ac:spMk id="401" creationId="{BE4A7D24-564C-48D7-B811-44DD9DEFCE59}"/>
          </ac:spMkLst>
        </pc:spChg>
        <pc:spChg chg="mod">
          <ac:chgData name="Reuben Bond" userId="7f300e4aafcfe080" providerId="LiveId" clId="{B606E64D-23EE-4ED2-ADC2-B755AFA9034B}" dt="2022-04-22T03:03:06.992" v="2711" actId="165"/>
          <ac:spMkLst>
            <pc:docMk/>
            <pc:sldMk cId="714202650" sldId="301"/>
            <ac:spMk id="402" creationId="{EF274FF7-3D73-4D83-A2DB-D4B07AEB0596}"/>
          </ac:spMkLst>
        </pc:spChg>
        <pc:spChg chg="mod">
          <ac:chgData name="Reuben Bond" userId="7f300e4aafcfe080" providerId="LiveId" clId="{B606E64D-23EE-4ED2-ADC2-B755AFA9034B}" dt="2022-04-22T03:03:06.992" v="2711" actId="165"/>
          <ac:spMkLst>
            <pc:docMk/>
            <pc:sldMk cId="714202650" sldId="301"/>
            <ac:spMk id="403" creationId="{412FAA21-97B1-4009-A31C-F5957DFC9CC2}"/>
          </ac:spMkLst>
        </pc:spChg>
        <pc:spChg chg="mod">
          <ac:chgData name="Reuben Bond" userId="7f300e4aafcfe080" providerId="LiveId" clId="{B606E64D-23EE-4ED2-ADC2-B755AFA9034B}" dt="2022-04-22T03:03:06.992" v="2711" actId="165"/>
          <ac:spMkLst>
            <pc:docMk/>
            <pc:sldMk cId="714202650" sldId="301"/>
            <ac:spMk id="404" creationId="{51235B8A-0228-4A6C-BE4D-B9DBBFE84A57}"/>
          </ac:spMkLst>
        </pc:spChg>
        <pc:spChg chg="mod">
          <ac:chgData name="Reuben Bond" userId="7f300e4aafcfe080" providerId="LiveId" clId="{B606E64D-23EE-4ED2-ADC2-B755AFA9034B}" dt="2022-04-22T03:03:06.992" v="2711" actId="165"/>
          <ac:spMkLst>
            <pc:docMk/>
            <pc:sldMk cId="714202650" sldId="301"/>
            <ac:spMk id="405" creationId="{1F41FA62-A997-452D-8ED4-3D327FA0B244}"/>
          </ac:spMkLst>
        </pc:spChg>
        <pc:spChg chg="mod">
          <ac:chgData name="Reuben Bond" userId="7f300e4aafcfe080" providerId="LiveId" clId="{B606E64D-23EE-4ED2-ADC2-B755AFA9034B}" dt="2022-04-22T03:03:06.992" v="2711" actId="165"/>
          <ac:spMkLst>
            <pc:docMk/>
            <pc:sldMk cId="714202650" sldId="301"/>
            <ac:spMk id="406" creationId="{2CD19638-7EF6-4E4E-A72D-1E3CD424C306}"/>
          </ac:spMkLst>
        </pc:spChg>
        <pc:spChg chg="mod">
          <ac:chgData name="Reuben Bond" userId="7f300e4aafcfe080" providerId="LiveId" clId="{B606E64D-23EE-4ED2-ADC2-B755AFA9034B}" dt="2022-04-22T03:03:06.992" v="2711" actId="165"/>
          <ac:spMkLst>
            <pc:docMk/>
            <pc:sldMk cId="714202650" sldId="301"/>
            <ac:spMk id="407" creationId="{62F2F498-A69C-4548-BC1D-B7CD495236C3}"/>
          </ac:spMkLst>
        </pc:spChg>
        <pc:spChg chg="mod">
          <ac:chgData name="Reuben Bond" userId="7f300e4aafcfe080" providerId="LiveId" clId="{B606E64D-23EE-4ED2-ADC2-B755AFA9034B}" dt="2022-04-22T03:03:06.992" v="2711" actId="165"/>
          <ac:spMkLst>
            <pc:docMk/>
            <pc:sldMk cId="714202650" sldId="301"/>
            <ac:spMk id="408" creationId="{46E244F0-5F66-4CC4-8ADD-364FED895488}"/>
          </ac:spMkLst>
        </pc:spChg>
        <pc:spChg chg="mod">
          <ac:chgData name="Reuben Bond" userId="7f300e4aafcfe080" providerId="LiveId" clId="{B606E64D-23EE-4ED2-ADC2-B755AFA9034B}" dt="2022-04-22T03:03:06.992" v="2711" actId="165"/>
          <ac:spMkLst>
            <pc:docMk/>
            <pc:sldMk cId="714202650" sldId="301"/>
            <ac:spMk id="409" creationId="{0C598CED-6591-4D7D-AD84-96A0EDF70DF4}"/>
          </ac:spMkLst>
        </pc:spChg>
        <pc:spChg chg="mod">
          <ac:chgData name="Reuben Bond" userId="7f300e4aafcfe080" providerId="LiveId" clId="{B606E64D-23EE-4ED2-ADC2-B755AFA9034B}" dt="2022-04-22T03:03:06.992" v="2711" actId="165"/>
          <ac:spMkLst>
            <pc:docMk/>
            <pc:sldMk cId="714202650" sldId="301"/>
            <ac:spMk id="410" creationId="{2A0FB8E8-EED7-4656-83AF-EEA7A8A16FC5}"/>
          </ac:spMkLst>
        </pc:spChg>
        <pc:spChg chg="mod">
          <ac:chgData name="Reuben Bond" userId="7f300e4aafcfe080" providerId="LiveId" clId="{B606E64D-23EE-4ED2-ADC2-B755AFA9034B}" dt="2022-04-22T03:03:06.992" v="2711" actId="165"/>
          <ac:spMkLst>
            <pc:docMk/>
            <pc:sldMk cId="714202650" sldId="301"/>
            <ac:spMk id="411" creationId="{D565275B-56A7-4BF2-813D-E508CD9A86FF}"/>
          </ac:spMkLst>
        </pc:spChg>
        <pc:spChg chg="mod">
          <ac:chgData name="Reuben Bond" userId="7f300e4aafcfe080" providerId="LiveId" clId="{B606E64D-23EE-4ED2-ADC2-B755AFA9034B}" dt="2022-04-22T03:03:06.992" v="2711" actId="165"/>
          <ac:spMkLst>
            <pc:docMk/>
            <pc:sldMk cId="714202650" sldId="301"/>
            <ac:spMk id="412" creationId="{9496C26B-2AA3-4C84-8EC8-7F324BBF0403}"/>
          </ac:spMkLst>
        </pc:spChg>
        <pc:spChg chg="mod">
          <ac:chgData name="Reuben Bond" userId="7f300e4aafcfe080" providerId="LiveId" clId="{B606E64D-23EE-4ED2-ADC2-B755AFA9034B}" dt="2022-04-22T03:03:06.992" v="2711" actId="165"/>
          <ac:spMkLst>
            <pc:docMk/>
            <pc:sldMk cId="714202650" sldId="301"/>
            <ac:spMk id="415" creationId="{E7204766-B945-41BC-965B-5674F89BCF83}"/>
          </ac:spMkLst>
        </pc:spChg>
        <pc:spChg chg="mod">
          <ac:chgData name="Reuben Bond" userId="7f300e4aafcfe080" providerId="LiveId" clId="{B606E64D-23EE-4ED2-ADC2-B755AFA9034B}" dt="2022-04-22T03:03:06.992" v="2711" actId="165"/>
          <ac:spMkLst>
            <pc:docMk/>
            <pc:sldMk cId="714202650" sldId="301"/>
            <ac:spMk id="416" creationId="{3626069B-A3FA-4763-8189-4CCC6FA34142}"/>
          </ac:spMkLst>
        </pc:spChg>
        <pc:spChg chg="mod">
          <ac:chgData name="Reuben Bond" userId="7f300e4aafcfe080" providerId="LiveId" clId="{B606E64D-23EE-4ED2-ADC2-B755AFA9034B}" dt="2022-04-22T03:03:06.992" v="2711" actId="165"/>
          <ac:spMkLst>
            <pc:docMk/>
            <pc:sldMk cId="714202650" sldId="301"/>
            <ac:spMk id="417" creationId="{F76644D6-644F-47DA-B5E3-F876B2F7401E}"/>
          </ac:spMkLst>
        </pc:spChg>
        <pc:spChg chg="mod">
          <ac:chgData name="Reuben Bond" userId="7f300e4aafcfe080" providerId="LiveId" clId="{B606E64D-23EE-4ED2-ADC2-B755AFA9034B}" dt="2022-04-22T03:03:06.992" v="2711" actId="165"/>
          <ac:spMkLst>
            <pc:docMk/>
            <pc:sldMk cId="714202650" sldId="301"/>
            <ac:spMk id="418" creationId="{B75B920C-61AF-4FF2-AF5E-08FD770AD86B}"/>
          </ac:spMkLst>
        </pc:spChg>
        <pc:spChg chg="mod">
          <ac:chgData name="Reuben Bond" userId="7f300e4aafcfe080" providerId="LiveId" clId="{B606E64D-23EE-4ED2-ADC2-B755AFA9034B}" dt="2022-04-22T03:03:06.992" v="2711" actId="165"/>
          <ac:spMkLst>
            <pc:docMk/>
            <pc:sldMk cId="714202650" sldId="301"/>
            <ac:spMk id="419" creationId="{BB6BF519-6600-42E1-8392-D95F6E879043}"/>
          </ac:spMkLst>
        </pc:spChg>
        <pc:spChg chg="mod">
          <ac:chgData name="Reuben Bond" userId="7f300e4aafcfe080" providerId="LiveId" clId="{B606E64D-23EE-4ED2-ADC2-B755AFA9034B}" dt="2022-04-22T03:03:06.992" v="2711" actId="165"/>
          <ac:spMkLst>
            <pc:docMk/>
            <pc:sldMk cId="714202650" sldId="301"/>
            <ac:spMk id="420" creationId="{A6AB714C-3E76-49A3-8ED6-C9D077E6338F}"/>
          </ac:spMkLst>
        </pc:spChg>
        <pc:spChg chg="mod">
          <ac:chgData name="Reuben Bond" userId="7f300e4aafcfe080" providerId="LiveId" clId="{B606E64D-23EE-4ED2-ADC2-B755AFA9034B}" dt="2022-04-22T03:03:06.992" v="2711" actId="165"/>
          <ac:spMkLst>
            <pc:docMk/>
            <pc:sldMk cId="714202650" sldId="301"/>
            <ac:spMk id="421" creationId="{8FC583FA-B566-4500-9A2E-BD169D553113}"/>
          </ac:spMkLst>
        </pc:spChg>
        <pc:spChg chg="mod">
          <ac:chgData name="Reuben Bond" userId="7f300e4aafcfe080" providerId="LiveId" clId="{B606E64D-23EE-4ED2-ADC2-B755AFA9034B}" dt="2022-04-22T03:03:06.992" v="2711" actId="165"/>
          <ac:spMkLst>
            <pc:docMk/>
            <pc:sldMk cId="714202650" sldId="301"/>
            <ac:spMk id="422" creationId="{64F782AC-A156-4A50-95E6-D6385AC609CD}"/>
          </ac:spMkLst>
        </pc:spChg>
        <pc:spChg chg="mod">
          <ac:chgData name="Reuben Bond" userId="7f300e4aafcfe080" providerId="LiveId" clId="{B606E64D-23EE-4ED2-ADC2-B755AFA9034B}" dt="2022-04-22T03:03:06.992" v="2711" actId="165"/>
          <ac:spMkLst>
            <pc:docMk/>
            <pc:sldMk cId="714202650" sldId="301"/>
            <ac:spMk id="423" creationId="{95064A1C-5CD8-44A4-959E-3D88F56C80E3}"/>
          </ac:spMkLst>
        </pc:spChg>
        <pc:spChg chg="mod">
          <ac:chgData name="Reuben Bond" userId="7f300e4aafcfe080" providerId="LiveId" clId="{B606E64D-23EE-4ED2-ADC2-B755AFA9034B}" dt="2022-04-22T03:03:06.992" v="2711" actId="165"/>
          <ac:spMkLst>
            <pc:docMk/>
            <pc:sldMk cId="714202650" sldId="301"/>
            <ac:spMk id="424" creationId="{9B8D526E-CDCF-4723-9A01-B24DC45F1C79}"/>
          </ac:spMkLst>
        </pc:spChg>
        <pc:spChg chg="mod">
          <ac:chgData name="Reuben Bond" userId="7f300e4aafcfe080" providerId="LiveId" clId="{B606E64D-23EE-4ED2-ADC2-B755AFA9034B}" dt="2022-04-22T03:03:06.992" v="2711" actId="165"/>
          <ac:spMkLst>
            <pc:docMk/>
            <pc:sldMk cId="714202650" sldId="301"/>
            <ac:spMk id="425" creationId="{60B6F93B-7EC2-423C-A694-381A5A80CB00}"/>
          </ac:spMkLst>
        </pc:spChg>
        <pc:spChg chg="mod">
          <ac:chgData name="Reuben Bond" userId="7f300e4aafcfe080" providerId="LiveId" clId="{B606E64D-23EE-4ED2-ADC2-B755AFA9034B}" dt="2022-04-22T03:03:06.992" v="2711" actId="165"/>
          <ac:spMkLst>
            <pc:docMk/>
            <pc:sldMk cId="714202650" sldId="301"/>
            <ac:spMk id="426" creationId="{06D07120-41A7-4061-8D74-D091D56A7D6B}"/>
          </ac:spMkLst>
        </pc:spChg>
        <pc:spChg chg="mod">
          <ac:chgData name="Reuben Bond" userId="7f300e4aafcfe080" providerId="LiveId" clId="{B606E64D-23EE-4ED2-ADC2-B755AFA9034B}" dt="2022-04-22T03:03:06.992" v="2711" actId="165"/>
          <ac:spMkLst>
            <pc:docMk/>
            <pc:sldMk cId="714202650" sldId="301"/>
            <ac:spMk id="429" creationId="{E783048B-E949-4D53-82DF-8ED8EA3F5E0F}"/>
          </ac:spMkLst>
        </pc:spChg>
        <pc:spChg chg="mod">
          <ac:chgData name="Reuben Bond" userId="7f300e4aafcfe080" providerId="LiveId" clId="{B606E64D-23EE-4ED2-ADC2-B755AFA9034B}" dt="2022-04-22T03:03:06.992" v="2711" actId="165"/>
          <ac:spMkLst>
            <pc:docMk/>
            <pc:sldMk cId="714202650" sldId="301"/>
            <ac:spMk id="430" creationId="{1489069A-4F60-4F71-9DCF-1BB579808760}"/>
          </ac:spMkLst>
        </pc:spChg>
        <pc:spChg chg="mod">
          <ac:chgData name="Reuben Bond" userId="7f300e4aafcfe080" providerId="LiveId" clId="{B606E64D-23EE-4ED2-ADC2-B755AFA9034B}" dt="2022-04-22T03:03:06.992" v="2711" actId="165"/>
          <ac:spMkLst>
            <pc:docMk/>
            <pc:sldMk cId="714202650" sldId="301"/>
            <ac:spMk id="431" creationId="{8F168667-B591-412D-ABDB-71F7DAB2AC9C}"/>
          </ac:spMkLst>
        </pc:spChg>
        <pc:spChg chg="mod">
          <ac:chgData name="Reuben Bond" userId="7f300e4aafcfe080" providerId="LiveId" clId="{B606E64D-23EE-4ED2-ADC2-B755AFA9034B}" dt="2022-04-22T03:03:06.992" v="2711" actId="165"/>
          <ac:spMkLst>
            <pc:docMk/>
            <pc:sldMk cId="714202650" sldId="301"/>
            <ac:spMk id="432" creationId="{510C4316-6DA7-45B0-A1C2-509DDFC695D4}"/>
          </ac:spMkLst>
        </pc:spChg>
        <pc:spChg chg="mod">
          <ac:chgData name="Reuben Bond" userId="7f300e4aafcfe080" providerId="LiveId" clId="{B606E64D-23EE-4ED2-ADC2-B755AFA9034B}" dt="2022-04-22T03:03:06.992" v="2711" actId="165"/>
          <ac:spMkLst>
            <pc:docMk/>
            <pc:sldMk cId="714202650" sldId="301"/>
            <ac:spMk id="433" creationId="{F7DC9F82-3FA5-431D-BE8C-0B1D942C06A9}"/>
          </ac:spMkLst>
        </pc:spChg>
        <pc:spChg chg="mod">
          <ac:chgData name="Reuben Bond" userId="7f300e4aafcfe080" providerId="LiveId" clId="{B606E64D-23EE-4ED2-ADC2-B755AFA9034B}" dt="2022-04-22T03:03:06.992" v="2711" actId="165"/>
          <ac:spMkLst>
            <pc:docMk/>
            <pc:sldMk cId="714202650" sldId="301"/>
            <ac:spMk id="434" creationId="{9C462D4A-E887-4457-A523-C0599B7F5EBA}"/>
          </ac:spMkLst>
        </pc:spChg>
        <pc:spChg chg="mod">
          <ac:chgData name="Reuben Bond" userId="7f300e4aafcfe080" providerId="LiveId" clId="{B606E64D-23EE-4ED2-ADC2-B755AFA9034B}" dt="2022-04-22T03:03:06.992" v="2711" actId="165"/>
          <ac:spMkLst>
            <pc:docMk/>
            <pc:sldMk cId="714202650" sldId="301"/>
            <ac:spMk id="435" creationId="{655DE840-AB72-48C5-90F9-78B7D45EDC83}"/>
          </ac:spMkLst>
        </pc:spChg>
        <pc:spChg chg="mod">
          <ac:chgData name="Reuben Bond" userId="7f300e4aafcfe080" providerId="LiveId" clId="{B606E64D-23EE-4ED2-ADC2-B755AFA9034B}" dt="2022-04-22T03:03:06.992" v="2711" actId="165"/>
          <ac:spMkLst>
            <pc:docMk/>
            <pc:sldMk cId="714202650" sldId="301"/>
            <ac:spMk id="436" creationId="{0F91FC8D-FC24-4F7C-80AA-1F0B6142C5C1}"/>
          </ac:spMkLst>
        </pc:spChg>
        <pc:spChg chg="mod">
          <ac:chgData name="Reuben Bond" userId="7f300e4aafcfe080" providerId="LiveId" clId="{B606E64D-23EE-4ED2-ADC2-B755AFA9034B}" dt="2022-04-22T03:03:06.992" v="2711" actId="165"/>
          <ac:spMkLst>
            <pc:docMk/>
            <pc:sldMk cId="714202650" sldId="301"/>
            <ac:spMk id="437" creationId="{AB58427C-3CA1-449B-82F9-7AE47FD88147}"/>
          </ac:spMkLst>
        </pc:spChg>
        <pc:spChg chg="mod">
          <ac:chgData name="Reuben Bond" userId="7f300e4aafcfe080" providerId="LiveId" clId="{B606E64D-23EE-4ED2-ADC2-B755AFA9034B}" dt="2022-04-22T03:03:06.992" v="2711" actId="165"/>
          <ac:spMkLst>
            <pc:docMk/>
            <pc:sldMk cId="714202650" sldId="301"/>
            <ac:spMk id="438" creationId="{E883C0DD-A0B8-451F-9F12-BDA4D96E58A0}"/>
          </ac:spMkLst>
        </pc:spChg>
        <pc:spChg chg="mod">
          <ac:chgData name="Reuben Bond" userId="7f300e4aafcfe080" providerId="LiveId" clId="{B606E64D-23EE-4ED2-ADC2-B755AFA9034B}" dt="2022-04-22T03:03:06.992" v="2711" actId="165"/>
          <ac:spMkLst>
            <pc:docMk/>
            <pc:sldMk cId="714202650" sldId="301"/>
            <ac:spMk id="439" creationId="{C80908E4-46CB-4690-96C1-CD03296C7951}"/>
          </ac:spMkLst>
        </pc:spChg>
        <pc:spChg chg="mod">
          <ac:chgData name="Reuben Bond" userId="7f300e4aafcfe080" providerId="LiveId" clId="{B606E64D-23EE-4ED2-ADC2-B755AFA9034B}" dt="2022-04-22T03:03:06.992" v="2711" actId="165"/>
          <ac:spMkLst>
            <pc:docMk/>
            <pc:sldMk cId="714202650" sldId="301"/>
            <ac:spMk id="440" creationId="{1787E9B3-8361-4735-8D6A-2853614527A7}"/>
          </ac:spMkLst>
        </pc:spChg>
        <pc:spChg chg="mod">
          <ac:chgData name="Reuben Bond" userId="7f300e4aafcfe080" providerId="LiveId" clId="{B606E64D-23EE-4ED2-ADC2-B755AFA9034B}" dt="2022-04-22T03:03:06.992" v="2711" actId="165"/>
          <ac:spMkLst>
            <pc:docMk/>
            <pc:sldMk cId="714202650" sldId="301"/>
            <ac:spMk id="443" creationId="{E2BDBF46-C7F0-43FF-94D4-4DF696A57546}"/>
          </ac:spMkLst>
        </pc:spChg>
        <pc:spChg chg="mod">
          <ac:chgData name="Reuben Bond" userId="7f300e4aafcfe080" providerId="LiveId" clId="{B606E64D-23EE-4ED2-ADC2-B755AFA9034B}" dt="2022-04-22T03:03:06.992" v="2711" actId="165"/>
          <ac:spMkLst>
            <pc:docMk/>
            <pc:sldMk cId="714202650" sldId="301"/>
            <ac:spMk id="444" creationId="{C1639156-23CB-499A-BB6B-A29E530A921C}"/>
          </ac:spMkLst>
        </pc:spChg>
        <pc:spChg chg="mod">
          <ac:chgData name="Reuben Bond" userId="7f300e4aafcfe080" providerId="LiveId" clId="{B606E64D-23EE-4ED2-ADC2-B755AFA9034B}" dt="2022-04-22T03:03:06.992" v="2711" actId="165"/>
          <ac:spMkLst>
            <pc:docMk/>
            <pc:sldMk cId="714202650" sldId="301"/>
            <ac:spMk id="445" creationId="{2D108740-394B-49D9-8E4C-BC16882D3D4A}"/>
          </ac:spMkLst>
        </pc:spChg>
        <pc:spChg chg="mod">
          <ac:chgData name="Reuben Bond" userId="7f300e4aafcfe080" providerId="LiveId" clId="{B606E64D-23EE-4ED2-ADC2-B755AFA9034B}" dt="2022-04-22T03:03:06.992" v="2711" actId="165"/>
          <ac:spMkLst>
            <pc:docMk/>
            <pc:sldMk cId="714202650" sldId="301"/>
            <ac:spMk id="446" creationId="{85E51DFC-C25E-4FC4-8401-9B74C4B943DA}"/>
          </ac:spMkLst>
        </pc:spChg>
        <pc:spChg chg="mod">
          <ac:chgData name="Reuben Bond" userId="7f300e4aafcfe080" providerId="LiveId" clId="{B606E64D-23EE-4ED2-ADC2-B755AFA9034B}" dt="2022-04-22T03:03:06.992" v="2711" actId="165"/>
          <ac:spMkLst>
            <pc:docMk/>
            <pc:sldMk cId="714202650" sldId="301"/>
            <ac:spMk id="447" creationId="{2DBB8E65-DFEE-4CA2-87EB-34D08CBD9D7F}"/>
          </ac:spMkLst>
        </pc:spChg>
        <pc:spChg chg="mod">
          <ac:chgData name="Reuben Bond" userId="7f300e4aafcfe080" providerId="LiveId" clId="{B606E64D-23EE-4ED2-ADC2-B755AFA9034B}" dt="2022-04-22T03:03:06.992" v="2711" actId="165"/>
          <ac:spMkLst>
            <pc:docMk/>
            <pc:sldMk cId="714202650" sldId="301"/>
            <ac:spMk id="448" creationId="{EDD9DCAE-255B-4232-8BD6-06D6C29F4F84}"/>
          </ac:spMkLst>
        </pc:spChg>
        <pc:spChg chg="mod">
          <ac:chgData name="Reuben Bond" userId="7f300e4aafcfe080" providerId="LiveId" clId="{B606E64D-23EE-4ED2-ADC2-B755AFA9034B}" dt="2022-04-22T03:03:06.992" v="2711" actId="165"/>
          <ac:spMkLst>
            <pc:docMk/>
            <pc:sldMk cId="714202650" sldId="301"/>
            <ac:spMk id="449" creationId="{704FF50D-EE4C-4C9F-A27E-436EC9804204}"/>
          </ac:spMkLst>
        </pc:spChg>
        <pc:spChg chg="mod">
          <ac:chgData name="Reuben Bond" userId="7f300e4aafcfe080" providerId="LiveId" clId="{B606E64D-23EE-4ED2-ADC2-B755AFA9034B}" dt="2022-04-22T03:03:06.992" v="2711" actId="165"/>
          <ac:spMkLst>
            <pc:docMk/>
            <pc:sldMk cId="714202650" sldId="301"/>
            <ac:spMk id="452" creationId="{AB682D23-3294-4628-B3AF-4E4C4E5FEBEF}"/>
          </ac:spMkLst>
        </pc:spChg>
        <pc:spChg chg="mod">
          <ac:chgData name="Reuben Bond" userId="7f300e4aafcfe080" providerId="LiveId" clId="{B606E64D-23EE-4ED2-ADC2-B755AFA9034B}" dt="2022-04-22T03:03:06.992" v="2711" actId="165"/>
          <ac:spMkLst>
            <pc:docMk/>
            <pc:sldMk cId="714202650" sldId="301"/>
            <ac:spMk id="453" creationId="{B4142F20-7AB5-493C-951D-60BC662C1068}"/>
          </ac:spMkLst>
        </pc:spChg>
        <pc:spChg chg="mod">
          <ac:chgData name="Reuben Bond" userId="7f300e4aafcfe080" providerId="LiveId" clId="{B606E64D-23EE-4ED2-ADC2-B755AFA9034B}" dt="2022-04-22T03:03:06.992" v="2711" actId="165"/>
          <ac:spMkLst>
            <pc:docMk/>
            <pc:sldMk cId="714202650" sldId="301"/>
            <ac:spMk id="454" creationId="{A9CE159B-860D-47EB-85F5-BDF2030B6A3E}"/>
          </ac:spMkLst>
        </pc:spChg>
        <pc:spChg chg="mod">
          <ac:chgData name="Reuben Bond" userId="7f300e4aafcfe080" providerId="LiveId" clId="{B606E64D-23EE-4ED2-ADC2-B755AFA9034B}" dt="2022-04-22T03:03:06.992" v="2711" actId="165"/>
          <ac:spMkLst>
            <pc:docMk/>
            <pc:sldMk cId="714202650" sldId="301"/>
            <ac:spMk id="455" creationId="{988F17D3-57E0-4CB1-93DE-B4C444A9B3D8}"/>
          </ac:spMkLst>
        </pc:spChg>
        <pc:spChg chg="mod">
          <ac:chgData name="Reuben Bond" userId="7f300e4aafcfe080" providerId="LiveId" clId="{B606E64D-23EE-4ED2-ADC2-B755AFA9034B}" dt="2022-04-22T03:03:06.992" v="2711" actId="165"/>
          <ac:spMkLst>
            <pc:docMk/>
            <pc:sldMk cId="714202650" sldId="301"/>
            <ac:spMk id="456" creationId="{5BB7E691-B40B-4B80-81FA-E71737230D38}"/>
          </ac:spMkLst>
        </pc:spChg>
        <pc:spChg chg="mod">
          <ac:chgData name="Reuben Bond" userId="7f300e4aafcfe080" providerId="LiveId" clId="{B606E64D-23EE-4ED2-ADC2-B755AFA9034B}" dt="2022-04-22T03:03:06.992" v="2711" actId="165"/>
          <ac:spMkLst>
            <pc:docMk/>
            <pc:sldMk cId="714202650" sldId="301"/>
            <ac:spMk id="457" creationId="{5CF91C62-14E6-46B2-94C0-BFAE7B955474}"/>
          </ac:spMkLst>
        </pc:spChg>
        <pc:spChg chg="mod">
          <ac:chgData name="Reuben Bond" userId="7f300e4aafcfe080" providerId="LiveId" clId="{B606E64D-23EE-4ED2-ADC2-B755AFA9034B}" dt="2022-04-22T03:03:06.992" v="2711" actId="165"/>
          <ac:spMkLst>
            <pc:docMk/>
            <pc:sldMk cId="714202650" sldId="301"/>
            <ac:spMk id="458" creationId="{84AFC9F1-211D-4B12-9F54-DD508BB672C6}"/>
          </ac:spMkLst>
        </pc:spChg>
        <pc:spChg chg="mod">
          <ac:chgData name="Reuben Bond" userId="7f300e4aafcfe080" providerId="LiveId" clId="{B606E64D-23EE-4ED2-ADC2-B755AFA9034B}" dt="2022-04-22T03:03:06.992" v="2711" actId="165"/>
          <ac:spMkLst>
            <pc:docMk/>
            <pc:sldMk cId="714202650" sldId="301"/>
            <ac:spMk id="459" creationId="{279FEC13-1A76-421C-87E2-C7C6E50BF9F8}"/>
          </ac:spMkLst>
        </pc:spChg>
        <pc:spChg chg="mod">
          <ac:chgData name="Reuben Bond" userId="7f300e4aafcfe080" providerId="LiveId" clId="{B606E64D-23EE-4ED2-ADC2-B755AFA9034B}" dt="2022-04-22T03:03:06.992" v="2711" actId="165"/>
          <ac:spMkLst>
            <pc:docMk/>
            <pc:sldMk cId="714202650" sldId="301"/>
            <ac:spMk id="460" creationId="{4AD5F4B0-1E7B-4F7B-9FB8-36625604B739}"/>
          </ac:spMkLst>
        </pc:spChg>
        <pc:spChg chg="mod">
          <ac:chgData name="Reuben Bond" userId="7f300e4aafcfe080" providerId="LiveId" clId="{B606E64D-23EE-4ED2-ADC2-B755AFA9034B}" dt="2022-04-22T03:03:06.992" v="2711" actId="165"/>
          <ac:spMkLst>
            <pc:docMk/>
            <pc:sldMk cId="714202650" sldId="301"/>
            <ac:spMk id="461" creationId="{986A7C63-75D5-486B-A950-745302D9F94B}"/>
          </ac:spMkLst>
        </pc:spChg>
        <pc:spChg chg="mod">
          <ac:chgData name="Reuben Bond" userId="7f300e4aafcfe080" providerId="LiveId" clId="{B606E64D-23EE-4ED2-ADC2-B755AFA9034B}" dt="2022-04-22T03:03:06.992" v="2711" actId="165"/>
          <ac:spMkLst>
            <pc:docMk/>
            <pc:sldMk cId="714202650" sldId="301"/>
            <ac:spMk id="462" creationId="{FCA11071-362D-4253-9B53-1D430976F397}"/>
          </ac:spMkLst>
        </pc:spChg>
        <pc:spChg chg="mod">
          <ac:chgData name="Reuben Bond" userId="7f300e4aafcfe080" providerId="LiveId" clId="{B606E64D-23EE-4ED2-ADC2-B755AFA9034B}" dt="2022-04-22T03:03:06.992" v="2711" actId="165"/>
          <ac:spMkLst>
            <pc:docMk/>
            <pc:sldMk cId="714202650" sldId="301"/>
            <ac:spMk id="463" creationId="{AE6767E0-9CB2-4B01-82D0-325A7934C9BE}"/>
          </ac:spMkLst>
        </pc:spChg>
        <pc:spChg chg="mod">
          <ac:chgData name="Reuben Bond" userId="7f300e4aafcfe080" providerId="LiveId" clId="{B606E64D-23EE-4ED2-ADC2-B755AFA9034B}" dt="2022-04-22T03:03:06.992" v="2711" actId="165"/>
          <ac:spMkLst>
            <pc:docMk/>
            <pc:sldMk cId="714202650" sldId="301"/>
            <ac:spMk id="465" creationId="{C6FE6D8F-CACA-49DE-A037-1195DC30C076}"/>
          </ac:spMkLst>
        </pc:spChg>
        <pc:spChg chg="mod">
          <ac:chgData name="Reuben Bond" userId="7f300e4aafcfe080" providerId="LiveId" clId="{B606E64D-23EE-4ED2-ADC2-B755AFA9034B}" dt="2022-04-22T03:03:06.992" v="2711" actId="165"/>
          <ac:spMkLst>
            <pc:docMk/>
            <pc:sldMk cId="714202650" sldId="301"/>
            <ac:spMk id="466" creationId="{CD40E61B-7CBB-40FA-AE06-00A42FB1E8BF}"/>
          </ac:spMkLst>
        </pc:spChg>
        <pc:grpChg chg="add mod">
          <ac:chgData name="Reuben Bond" userId="7f300e4aafcfe080" providerId="LiveId" clId="{B606E64D-23EE-4ED2-ADC2-B755AFA9034B}" dt="2022-04-22T03:03:17.771" v="2716" actId="164"/>
          <ac:grpSpMkLst>
            <pc:docMk/>
            <pc:sldMk cId="714202650" sldId="301"/>
            <ac:grpSpMk id="2" creationId="{E162E0DF-C12C-49F3-B955-D7D8EEC96195}"/>
          </ac:grpSpMkLst>
        </pc:grpChg>
        <pc:grpChg chg="mod topLvl">
          <ac:chgData name="Reuben Bond" userId="7f300e4aafcfe080" providerId="LiveId" clId="{B606E64D-23EE-4ED2-ADC2-B755AFA9034B}" dt="2022-04-22T03:03:17.771" v="2716" actId="164"/>
          <ac:grpSpMkLst>
            <pc:docMk/>
            <pc:sldMk cId="714202650" sldId="301"/>
            <ac:grpSpMk id="4" creationId="{BBCB6C28-561F-40C5-B285-D57DC1B299F4}"/>
          </ac:grpSpMkLst>
        </pc:grpChg>
        <pc:grpChg chg="mod topLvl">
          <ac:chgData name="Reuben Bond" userId="7f300e4aafcfe080" providerId="LiveId" clId="{B606E64D-23EE-4ED2-ADC2-B755AFA9034B}" dt="2022-04-22T03:03:10.364" v="2714" actId="164"/>
          <ac:grpSpMkLst>
            <pc:docMk/>
            <pc:sldMk cId="714202650" sldId="301"/>
            <ac:grpSpMk id="10" creationId="{BECFF608-A21B-4CEE-A5C6-C5838FDE3DF1}"/>
          </ac:grpSpMkLst>
        </pc:grpChg>
        <pc:grpChg chg="add mod">
          <ac:chgData name="Reuben Bond" userId="7f300e4aafcfe080" providerId="LiveId" clId="{B606E64D-23EE-4ED2-ADC2-B755AFA9034B}" dt="2022-04-22T03:03:17.771" v="2716" actId="164"/>
          <ac:grpSpMkLst>
            <pc:docMk/>
            <pc:sldMk cId="714202650" sldId="301"/>
            <ac:grpSpMk id="15" creationId="{4DAA1423-64B7-4B0E-A372-634BAEBF9813}"/>
          </ac:grpSpMkLst>
        </pc:grpChg>
        <pc:grpChg chg="add del mod">
          <ac:chgData name="Reuben Bond" userId="7f300e4aafcfe080" providerId="LiveId" clId="{B606E64D-23EE-4ED2-ADC2-B755AFA9034B}" dt="2022-04-22T04:11:16.406" v="5175" actId="478"/>
          <ac:grpSpMkLst>
            <pc:docMk/>
            <pc:sldMk cId="714202650" sldId="301"/>
            <ac:grpSpMk id="16" creationId="{5203E619-7936-48BE-8A07-F447348F45BA}"/>
          </ac:grpSpMkLst>
        </pc:grpChg>
        <pc:grpChg chg="mod topLvl">
          <ac:chgData name="Reuben Bond" userId="7f300e4aafcfe080" providerId="LiveId" clId="{B606E64D-23EE-4ED2-ADC2-B755AFA9034B}" dt="2022-04-22T03:03:13.877" v="2715" actId="164"/>
          <ac:grpSpMkLst>
            <pc:docMk/>
            <pc:sldMk cId="714202650" sldId="301"/>
            <ac:grpSpMk id="238" creationId="{9D922DA1-CFC7-4CA8-95AF-A911F17398BB}"/>
          </ac:grpSpMkLst>
        </pc:grpChg>
        <pc:grpChg chg="mod">
          <ac:chgData name="Reuben Bond" userId="7f300e4aafcfe080" providerId="LiveId" clId="{B606E64D-23EE-4ED2-ADC2-B755AFA9034B}" dt="2022-04-22T03:03:06.992" v="2711" actId="165"/>
          <ac:grpSpMkLst>
            <pc:docMk/>
            <pc:sldMk cId="714202650" sldId="301"/>
            <ac:grpSpMk id="239" creationId="{C14F692D-4562-421E-AAD5-58295F012B84}"/>
          </ac:grpSpMkLst>
        </pc:grpChg>
        <pc:grpChg chg="mod topLvl">
          <ac:chgData name="Reuben Bond" userId="7f300e4aafcfe080" providerId="LiveId" clId="{B606E64D-23EE-4ED2-ADC2-B755AFA9034B}" dt="2022-04-22T03:03:13.877" v="2715" actId="164"/>
          <ac:grpSpMkLst>
            <pc:docMk/>
            <pc:sldMk cId="714202650" sldId="301"/>
            <ac:grpSpMk id="261" creationId="{26758628-4790-474E-ADFB-B8164D5CCC69}"/>
          </ac:grpSpMkLst>
        </pc:grpChg>
        <pc:grpChg chg="mod topLvl">
          <ac:chgData name="Reuben Bond" userId="7f300e4aafcfe080" providerId="LiveId" clId="{B606E64D-23EE-4ED2-ADC2-B755AFA9034B}" dt="2022-04-22T03:03:13.877" v="2715" actId="164"/>
          <ac:grpSpMkLst>
            <pc:docMk/>
            <pc:sldMk cId="714202650" sldId="301"/>
            <ac:grpSpMk id="266" creationId="{BAF3AFD6-C12B-465B-A1E7-F84024D969C1}"/>
          </ac:grpSpMkLst>
        </pc:grpChg>
        <pc:grpChg chg="mod topLvl">
          <ac:chgData name="Reuben Bond" userId="7f300e4aafcfe080" providerId="LiveId" clId="{B606E64D-23EE-4ED2-ADC2-B755AFA9034B}" dt="2022-04-22T03:03:13.877" v="2715" actId="164"/>
          <ac:grpSpMkLst>
            <pc:docMk/>
            <pc:sldMk cId="714202650" sldId="301"/>
            <ac:grpSpMk id="278" creationId="{78A5713F-4590-42EC-9F8E-CA4D363AAF54}"/>
          </ac:grpSpMkLst>
        </pc:grpChg>
        <pc:grpChg chg="mod">
          <ac:chgData name="Reuben Bond" userId="7f300e4aafcfe080" providerId="LiveId" clId="{B606E64D-23EE-4ED2-ADC2-B755AFA9034B}" dt="2022-04-22T03:03:06.992" v="2711" actId="165"/>
          <ac:grpSpMkLst>
            <pc:docMk/>
            <pc:sldMk cId="714202650" sldId="301"/>
            <ac:grpSpMk id="279" creationId="{FE00EFCF-C0B8-423E-BD2F-DE9ECA22FDE8}"/>
          </ac:grpSpMkLst>
        </pc:grpChg>
        <pc:grpChg chg="mod topLvl">
          <ac:chgData name="Reuben Bond" userId="7f300e4aafcfe080" providerId="LiveId" clId="{B606E64D-23EE-4ED2-ADC2-B755AFA9034B}" dt="2022-04-22T03:03:13.877" v="2715" actId="164"/>
          <ac:grpSpMkLst>
            <pc:docMk/>
            <pc:sldMk cId="714202650" sldId="301"/>
            <ac:grpSpMk id="296" creationId="{12B48276-0C81-452C-9EC3-3D58D00F7BB7}"/>
          </ac:grpSpMkLst>
        </pc:grpChg>
        <pc:grpChg chg="mod">
          <ac:chgData name="Reuben Bond" userId="7f300e4aafcfe080" providerId="LiveId" clId="{B606E64D-23EE-4ED2-ADC2-B755AFA9034B}" dt="2022-04-22T03:03:06.992" v="2711" actId="165"/>
          <ac:grpSpMkLst>
            <pc:docMk/>
            <pc:sldMk cId="714202650" sldId="301"/>
            <ac:grpSpMk id="297" creationId="{63FEF375-CC91-416E-A405-C7F5B0E600E7}"/>
          </ac:grpSpMkLst>
        </pc:grpChg>
        <pc:grpChg chg="mod topLvl">
          <ac:chgData name="Reuben Bond" userId="7f300e4aafcfe080" providerId="LiveId" clId="{B606E64D-23EE-4ED2-ADC2-B755AFA9034B}" dt="2022-04-22T03:03:13.877" v="2715" actId="164"/>
          <ac:grpSpMkLst>
            <pc:docMk/>
            <pc:sldMk cId="714202650" sldId="301"/>
            <ac:grpSpMk id="305" creationId="{7B784F5D-5B7A-4662-9F4C-D6CC378F3941}"/>
          </ac:grpSpMkLst>
        </pc:grpChg>
        <pc:grpChg chg="mod">
          <ac:chgData name="Reuben Bond" userId="7f300e4aafcfe080" providerId="LiveId" clId="{B606E64D-23EE-4ED2-ADC2-B755AFA9034B}" dt="2022-04-22T03:03:06.992" v="2711" actId="165"/>
          <ac:grpSpMkLst>
            <pc:docMk/>
            <pc:sldMk cId="714202650" sldId="301"/>
            <ac:grpSpMk id="306" creationId="{A1C5E53C-BC19-4ADA-86B9-3866704EF584}"/>
          </ac:grpSpMkLst>
        </pc:grpChg>
        <pc:grpChg chg="mod topLvl">
          <ac:chgData name="Reuben Bond" userId="7f300e4aafcfe080" providerId="LiveId" clId="{B606E64D-23EE-4ED2-ADC2-B755AFA9034B}" dt="2022-04-22T03:03:13.877" v="2715" actId="164"/>
          <ac:grpSpMkLst>
            <pc:docMk/>
            <pc:sldMk cId="714202650" sldId="301"/>
            <ac:grpSpMk id="314" creationId="{39665912-2ACC-4841-9EAA-2CDA97FAE38C}"/>
          </ac:grpSpMkLst>
        </pc:grpChg>
        <pc:grpChg chg="mod topLvl">
          <ac:chgData name="Reuben Bond" userId="7f300e4aafcfe080" providerId="LiveId" clId="{B606E64D-23EE-4ED2-ADC2-B755AFA9034B}" dt="2022-04-22T03:03:13.877" v="2715" actId="164"/>
          <ac:grpSpMkLst>
            <pc:docMk/>
            <pc:sldMk cId="714202650" sldId="301"/>
            <ac:grpSpMk id="317" creationId="{F25C34E3-D826-43FF-AF56-18950521B821}"/>
          </ac:grpSpMkLst>
        </pc:grpChg>
        <pc:grpChg chg="mod topLvl">
          <ac:chgData name="Reuben Bond" userId="7f300e4aafcfe080" providerId="LiveId" clId="{B606E64D-23EE-4ED2-ADC2-B755AFA9034B}" dt="2022-04-22T03:03:13.877" v="2715" actId="164"/>
          <ac:grpSpMkLst>
            <pc:docMk/>
            <pc:sldMk cId="714202650" sldId="301"/>
            <ac:grpSpMk id="320" creationId="{20A2C173-61CB-4BF1-B7A7-B9EA8388CC0D}"/>
          </ac:grpSpMkLst>
        </pc:grpChg>
        <pc:grpChg chg="mod topLvl">
          <ac:chgData name="Reuben Bond" userId="7f300e4aafcfe080" providerId="LiveId" clId="{B606E64D-23EE-4ED2-ADC2-B755AFA9034B}" dt="2022-04-22T03:03:13.877" v="2715" actId="164"/>
          <ac:grpSpMkLst>
            <pc:docMk/>
            <pc:sldMk cId="714202650" sldId="301"/>
            <ac:grpSpMk id="323" creationId="{3F483B81-B47F-4CE8-AF7C-D4B39E4D7246}"/>
          </ac:grpSpMkLst>
        </pc:grpChg>
        <pc:grpChg chg="mod topLvl">
          <ac:chgData name="Reuben Bond" userId="7f300e4aafcfe080" providerId="LiveId" clId="{B606E64D-23EE-4ED2-ADC2-B755AFA9034B}" dt="2022-04-22T03:03:13.877" v="2715" actId="164"/>
          <ac:grpSpMkLst>
            <pc:docMk/>
            <pc:sldMk cId="714202650" sldId="301"/>
            <ac:grpSpMk id="326" creationId="{234F93B9-9DE0-4B61-987F-EA5058A5F81F}"/>
          </ac:grpSpMkLst>
        </pc:grpChg>
        <pc:grpChg chg="mod topLvl">
          <ac:chgData name="Reuben Bond" userId="7f300e4aafcfe080" providerId="LiveId" clId="{B606E64D-23EE-4ED2-ADC2-B755AFA9034B}" dt="2022-04-22T03:03:13.877" v="2715" actId="164"/>
          <ac:grpSpMkLst>
            <pc:docMk/>
            <pc:sldMk cId="714202650" sldId="301"/>
            <ac:grpSpMk id="329" creationId="{815EF401-4468-419B-AB5A-0F63DAE64DEF}"/>
          </ac:grpSpMkLst>
        </pc:grpChg>
        <pc:grpChg chg="mod topLvl">
          <ac:chgData name="Reuben Bond" userId="7f300e4aafcfe080" providerId="LiveId" clId="{B606E64D-23EE-4ED2-ADC2-B755AFA9034B}" dt="2022-04-22T03:03:13.877" v="2715" actId="164"/>
          <ac:grpSpMkLst>
            <pc:docMk/>
            <pc:sldMk cId="714202650" sldId="301"/>
            <ac:grpSpMk id="332" creationId="{28ABF538-D179-4F2B-9F5F-4B761E73E22D}"/>
          </ac:grpSpMkLst>
        </pc:grpChg>
        <pc:grpChg chg="mod topLvl">
          <ac:chgData name="Reuben Bond" userId="7f300e4aafcfe080" providerId="LiveId" clId="{B606E64D-23EE-4ED2-ADC2-B755AFA9034B}" dt="2022-04-22T03:03:13.877" v="2715" actId="164"/>
          <ac:grpSpMkLst>
            <pc:docMk/>
            <pc:sldMk cId="714202650" sldId="301"/>
            <ac:grpSpMk id="340" creationId="{C7DCE011-1454-4628-A9EC-5D7E4420348E}"/>
          </ac:grpSpMkLst>
        </pc:grpChg>
        <pc:grpChg chg="mod">
          <ac:chgData name="Reuben Bond" userId="7f300e4aafcfe080" providerId="LiveId" clId="{B606E64D-23EE-4ED2-ADC2-B755AFA9034B}" dt="2022-04-22T03:03:06.992" v="2711" actId="165"/>
          <ac:grpSpMkLst>
            <pc:docMk/>
            <pc:sldMk cId="714202650" sldId="301"/>
            <ac:grpSpMk id="341" creationId="{6E7B0124-8508-45E1-BB64-90DFE07AF519}"/>
          </ac:grpSpMkLst>
        </pc:grpChg>
        <pc:grpChg chg="mod topLvl">
          <ac:chgData name="Reuben Bond" userId="7f300e4aafcfe080" providerId="LiveId" clId="{B606E64D-23EE-4ED2-ADC2-B755AFA9034B}" dt="2022-04-22T03:03:13.877" v="2715" actId="164"/>
          <ac:grpSpMkLst>
            <pc:docMk/>
            <pc:sldMk cId="714202650" sldId="301"/>
            <ac:grpSpMk id="349" creationId="{91963C04-4D19-4D2D-9938-9A487D24B43A}"/>
          </ac:grpSpMkLst>
        </pc:grpChg>
        <pc:grpChg chg="mod">
          <ac:chgData name="Reuben Bond" userId="7f300e4aafcfe080" providerId="LiveId" clId="{B606E64D-23EE-4ED2-ADC2-B755AFA9034B}" dt="2022-04-22T03:03:06.992" v="2711" actId="165"/>
          <ac:grpSpMkLst>
            <pc:docMk/>
            <pc:sldMk cId="714202650" sldId="301"/>
            <ac:grpSpMk id="350" creationId="{D1A99A14-6E5D-47E9-A977-D1678B2B029F}"/>
          </ac:grpSpMkLst>
        </pc:grpChg>
        <pc:grpChg chg="mod topLvl">
          <ac:chgData name="Reuben Bond" userId="7f300e4aafcfe080" providerId="LiveId" clId="{B606E64D-23EE-4ED2-ADC2-B755AFA9034B}" dt="2022-04-22T03:03:13.877" v="2715" actId="164"/>
          <ac:grpSpMkLst>
            <pc:docMk/>
            <pc:sldMk cId="714202650" sldId="301"/>
            <ac:grpSpMk id="358" creationId="{3B38D013-3F7D-40CA-8C30-F425BD96AB5E}"/>
          </ac:grpSpMkLst>
        </pc:grpChg>
        <pc:grpChg chg="mod">
          <ac:chgData name="Reuben Bond" userId="7f300e4aafcfe080" providerId="LiveId" clId="{B606E64D-23EE-4ED2-ADC2-B755AFA9034B}" dt="2022-04-22T03:03:06.992" v="2711" actId="165"/>
          <ac:grpSpMkLst>
            <pc:docMk/>
            <pc:sldMk cId="714202650" sldId="301"/>
            <ac:grpSpMk id="359" creationId="{439C0462-2DBF-41C0-8289-AD47BBB59431}"/>
          </ac:grpSpMkLst>
        </pc:grpChg>
        <pc:grpChg chg="mod topLvl">
          <ac:chgData name="Reuben Bond" userId="7f300e4aafcfe080" providerId="LiveId" clId="{B606E64D-23EE-4ED2-ADC2-B755AFA9034B}" dt="2022-04-22T03:03:13.877" v="2715" actId="164"/>
          <ac:grpSpMkLst>
            <pc:docMk/>
            <pc:sldMk cId="714202650" sldId="301"/>
            <ac:grpSpMk id="367" creationId="{F848CDF7-FA94-48E2-B750-C2B0F06A6155}"/>
          </ac:grpSpMkLst>
        </pc:grpChg>
        <pc:grpChg chg="mod">
          <ac:chgData name="Reuben Bond" userId="7f300e4aafcfe080" providerId="LiveId" clId="{B606E64D-23EE-4ED2-ADC2-B755AFA9034B}" dt="2022-04-22T03:03:06.992" v="2711" actId="165"/>
          <ac:grpSpMkLst>
            <pc:docMk/>
            <pc:sldMk cId="714202650" sldId="301"/>
            <ac:grpSpMk id="368" creationId="{B1203774-982F-4B88-A6E5-85591947F5E3}"/>
          </ac:grpSpMkLst>
        </pc:grpChg>
        <pc:grpChg chg="mod topLvl">
          <ac:chgData name="Reuben Bond" userId="7f300e4aafcfe080" providerId="LiveId" clId="{B606E64D-23EE-4ED2-ADC2-B755AFA9034B}" dt="2022-04-22T03:03:13.877" v="2715" actId="164"/>
          <ac:grpSpMkLst>
            <pc:docMk/>
            <pc:sldMk cId="714202650" sldId="301"/>
            <ac:grpSpMk id="376" creationId="{CBAB8F10-65FB-41AF-80FE-404D1D2E3B51}"/>
          </ac:grpSpMkLst>
        </pc:grpChg>
        <pc:grpChg chg="mod">
          <ac:chgData name="Reuben Bond" userId="7f300e4aafcfe080" providerId="LiveId" clId="{B606E64D-23EE-4ED2-ADC2-B755AFA9034B}" dt="2022-04-22T03:03:06.992" v="2711" actId="165"/>
          <ac:grpSpMkLst>
            <pc:docMk/>
            <pc:sldMk cId="714202650" sldId="301"/>
            <ac:grpSpMk id="377" creationId="{E98ECC9A-FD7D-4DE2-8E0C-743AE0C10ED1}"/>
          </ac:grpSpMkLst>
        </pc:grpChg>
        <pc:grpChg chg="mod topLvl">
          <ac:chgData name="Reuben Bond" userId="7f300e4aafcfe080" providerId="LiveId" clId="{B606E64D-23EE-4ED2-ADC2-B755AFA9034B}" dt="2022-04-22T03:03:13.877" v="2715" actId="164"/>
          <ac:grpSpMkLst>
            <pc:docMk/>
            <pc:sldMk cId="714202650" sldId="301"/>
            <ac:grpSpMk id="385" creationId="{5AABCD18-BFD3-4DD1-BACC-4DD8F031EBDF}"/>
          </ac:grpSpMkLst>
        </pc:grpChg>
        <pc:grpChg chg="mod">
          <ac:chgData name="Reuben Bond" userId="7f300e4aafcfe080" providerId="LiveId" clId="{B606E64D-23EE-4ED2-ADC2-B755AFA9034B}" dt="2022-04-22T03:03:06.992" v="2711" actId="165"/>
          <ac:grpSpMkLst>
            <pc:docMk/>
            <pc:sldMk cId="714202650" sldId="301"/>
            <ac:grpSpMk id="386" creationId="{FAF414C8-FE84-4E29-B41D-35F790B37F0D}"/>
          </ac:grpSpMkLst>
        </pc:grpChg>
        <pc:grpChg chg="mod topLvl">
          <ac:chgData name="Reuben Bond" userId="7f300e4aafcfe080" providerId="LiveId" clId="{B606E64D-23EE-4ED2-ADC2-B755AFA9034B}" dt="2022-04-22T03:03:13.877" v="2715" actId="164"/>
          <ac:grpSpMkLst>
            <pc:docMk/>
            <pc:sldMk cId="714202650" sldId="301"/>
            <ac:grpSpMk id="399" creationId="{A1923FA1-376E-410B-B45E-87330C4A7212}"/>
          </ac:grpSpMkLst>
        </pc:grpChg>
        <pc:grpChg chg="mod">
          <ac:chgData name="Reuben Bond" userId="7f300e4aafcfe080" providerId="LiveId" clId="{B606E64D-23EE-4ED2-ADC2-B755AFA9034B}" dt="2022-04-22T03:03:06.992" v="2711" actId="165"/>
          <ac:grpSpMkLst>
            <pc:docMk/>
            <pc:sldMk cId="714202650" sldId="301"/>
            <ac:grpSpMk id="400" creationId="{FB470B36-DE17-4882-B4CE-1363C444C0A1}"/>
          </ac:grpSpMkLst>
        </pc:grpChg>
        <pc:grpChg chg="mod topLvl">
          <ac:chgData name="Reuben Bond" userId="7f300e4aafcfe080" providerId="LiveId" clId="{B606E64D-23EE-4ED2-ADC2-B755AFA9034B}" dt="2022-04-22T03:03:13.877" v="2715" actId="164"/>
          <ac:grpSpMkLst>
            <pc:docMk/>
            <pc:sldMk cId="714202650" sldId="301"/>
            <ac:grpSpMk id="413" creationId="{9E19E609-90A8-4675-B060-A5DBF8CA9100}"/>
          </ac:grpSpMkLst>
        </pc:grpChg>
        <pc:grpChg chg="mod">
          <ac:chgData name="Reuben Bond" userId="7f300e4aafcfe080" providerId="LiveId" clId="{B606E64D-23EE-4ED2-ADC2-B755AFA9034B}" dt="2022-04-22T03:03:06.992" v="2711" actId="165"/>
          <ac:grpSpMkLst>
            <pc:docMk/>
            <pc:sldMk cId="714202650" sldId="301"/>
            <ac:grpSpMk id="414" creationId="{423D25E1-C305-4DCC-A66E-28B4A01A2F7D}"/>
          </ac:grpSpMkLst>
        </pc:grpChg>
        <pc:grpChg chg="mod topLvl">
          <ac:chgData name="Reuben Bond" userId="7f300e4aafcfe080" providerId="LiveId" clId="{B606E64D-23EE-4ED2-ADC2-B755AFA9034B}" dt="2022-04-22T03:03:13.877" v="2715" actId="164"/>
          <ac:grpSpMkLst>
            <pc:docMk/>
            <pc:sldMk cId="714202650" sldId="301"/>
            <ac:grpSpMk id="427" creationId="{648008E4-3599-4FAC-B715-3B8D351FD6F6}"/>
          </ac:grpSpMkLst>
        </pc:grpChg>
        <pc:grpChg chg="mod">
          <ac:chgData name="Reuben Bond" userId="7f300e4aafcfe080" providerId="LiveId" clId="{B606E64D-23EE-4ED2-ADC2-B755AFA9034B}" dt="2022-04-22T03:03:06.992" v="2711" actId="165"/>
          <ac:grpSpMkLst>
            <pc:docMk/>
            <pc:sldMk cId="714202650" sldId="301"/>
            <ac:grpSpMk id="428" creationId="{F4878AA0-6F64-442C-8BAB-AD45CA0B358E}"/>
          </ac:grpSpMkLst>
        </pc:grpChg>
        <pc:grpChg chg="mod topLvl">
          <ac:chgData name="Reuben Bond" userId="7f300e4aafcfe080" providerId="LiveId" clId="{B606E64D-23EE-4ED2-ADC2-B755AFA9034B}" dt="2022-04-22T03:03:13.877" v="2715" actId="164"/>
          <ac:grpSpMkLst>
            <pc:docMk/>
            <pc:sldMk cId="714202650" sldId="301"/>
            <ac:grpSpMk id="441" creationId="{C6CEA797-648E-41DA-8308-65DF45DDAC72}"/>
          </ac:grpSpMkLst>
        </pc:grpChg>
        <pc:grpChg chg="mod">
          <ac:chgData name="Reuben Bond" userId="7f300e4aafcfe080" providerId="LiveId" clId="{B606E64D-23EE-4ED2-ADC2-B755AFA9034B}" dt="2022-04-22T03:03:06.992" v="2711" actId="165"/>
          <ac:grpSpMkLst>
            <pc:docMk/>
            <pc:sldMk cId="714202650" sldId="301"/>
            <ac:grpSpMk id="442" creationId="{4805D561-256D-4B78-8AE5-A1F0E69AEC9F}"/>
          </ac:grpSpMkLst>
        </pc:grpChg>
        <pc:grpChg chg="mod topLvl">
          <ac:chgData name="Reuben Bond" userId="7f300e4aafcfe080" providerId="LiveId" clId="{B606E64D-23EE-4ED2-ADC2-B755AFA9034B}" dt="2022-04-22T03:03:13.877" v="2715" actId="164"/>
          <ac:grpSpMkLst>
            <pc:docMk/>
            <pc:sldMk cId="714202650" sldId="301"/>
            <ac:grpSpMk id="450" creationId="{A640D69B-2E7A-4ACD-AB02-BEB9402A0D91}"/>
          </ac:grpSpMkLst>
        </pc:grpChg>
        <pc:grpChg chg="mod">
          <ac:chgData name="Reuben Bond" userId="7f300e4aafcfe080" providerId="LiveId" clId="{B606E64D-23EE-4ED2-ADC2-B755AFA9034B}" dt="2022-04-22T03:03:06.992" v="2711" actId="165"/>
          <ac:grpSpMkLst>
            <pc:docMk/>
            <pc:sldMk cId="714202650" sldId="301"/>
            <ac:grpSpMk id="451" creationId="{FD16553D-9735-49D4-9DC2-53FA31766B58}"/>
          </ac:grpSpMkLst>
        </pc:grpChg>
        <pc:grpChg chg="mod topLvl">
          <ac:chgData name="Reuben Bond" userId="7f300e4aafcfe080" providerId="LiveId" clId="{B606E64D-23EE-4ED2-ADC2-B755AFA9034B}" dt="2022-04-22T03:03:13.877" v="2715" actId="164"/>
          <ac:grpSpMkLst>
            <pc:docMk/>
            <pc:sldMk cId="714202650" sldId="301"/>
            <ac:grpSpMk id="464" creationId="{24CBE5AC-101B-464C-8F15-91FA254F0EED}"/>
          </ac:grpSpMkLst>
        </pc:grpChg>
        <pc:grpChg chg="del">
          <ac:chgData name="Reuben Bond" userId="7f300e4aafcfe080" providerId="LiveId" clId="{B606E64D-23EE-4ED2-ADC2-B755AFA9034B}" dt="2022-04-22T03:03:06.992" v="2711" actId="165"/>
          <ac:grpSpMkLst>
            <pc:docMk/>
            <pc:sldMk cId="714202650" sldId="301"/>
            <ac:grpSpMk id="468" creationId="{B73CFF43-35BB-46EB-92F4-601C9DECDA7F}"/>
          </ac:grpSpMkLst>
        </pc:grpChg>
        <pc:picChg chg="mod">
          <ac:chgData name="Reuben Bond" userId="7f300e4aafcfe080" providerId="LiveId" clId="{B606E64D-23EE-4ED2-ADC2-B755AFA9034B}" dt="2022-04-22T03:03:06.992" v="2711" actId="165"/>
          <ac:picMkLst>
            <pc:docMk/>
            <pc:sldMk cId="714202650" sldId="301"/>
            <ac:picMk id="5" creationId="{8F785965-AC6E-4BCE-A6EF-4F6D8707D03E}"/>
          </ac:picMkLst>
        </pc:picChg>
        <pc:picChg chg="mod">
          <ac:chgData name="Reuben Bond" userId="7f300e4aafcfe080" providerId="LiveId" clId="{B606E64D-23EE-4ED2-ADC2-B755AFA9034B}" dt="2022-04-22T03:03:06.992" v="2711" actId="165"/>
          <ac:picMkLst>
            <pc:docMk/>
            <pc:sldMk cId="714202650" sldId="301"/>
            <ac:picMk id="6" creationId="{5C87A45D-7DCB-4F92-AC8D-8994AFE7A339}"/>
          </ac:picMkLst>
        </pc:picChg>
        <pc:picChg chg="mod">
          <ac:chgData name="Reuben Bond" userId="7f300e4aafcfe080" providerId="LiveId" clId="{B606E64D-23EE-4ED2-ADC2-B755AFA9034B}" dt="2022-04-22T03:03:06.992" v="2711" actId="165"/>
          <ac:picMkLst>
            <pc:docMk/>
            <pc:sldMk cId="714202650" sldId="301"/>
            <ac:picMk id="7" creationId="{6963BC0A-4956-41B4-BFC3-9E44D5699846}"/>
          </ac:picMkLst>
        </pc:picChg>
        <pc:picChg chg="mod">
          <ac:chgData name="Reuben Bond" userId="7f300e4aafcfe080" providerId="LiveId" clId="{B606E64D-23EE-4ED2-ADC2-B755AFA9034B}" dt="2022-04-22T03:03:06.992" v="2711" actId="165"/>
          <ac:picMkLst>
            <pc:docMk/>
            <pc:sldMk cId="714202650" sldId="301"/>
            <ac:picMk id="11" creationId="{5F31004A-CC0F-4904-A80F-5B1C9CCD55B7}"/>
          </ac:picMkLst>
        </pc:picChg>
        <pc:picChg chg="mod">
          <ac:chgData name="Reuben Bond" userId="7f300e4aafcfe080" providerId="LiveId" clId="{B606E64D-23EE-4ED2-ADC2-B755AFA9034B}" dt="2022-04-22T03:03:13.877" v="2715" actId="164"/>
          <ac:picMkLst>
            <pc:docMk/>
            <pc:sldMk cId="714202650" sldId="301"/>
            <ac:picMk id="223" creationId="{F05AFB4F-8A1E-456C-BA3D-56E926E57B99}"/>
          </ac:picMkLst>
        </pc:picChg>
        <pc:picChg chg="mod">
          <ac:chgData name="Reuben Bond" userId="7f300e4aafcfe080" providerId="LiveId" clId="{B606E64D-23EE-4ED2-ADC2-B755AFA9034B}" dt="2022-04-22T03:03:13.877" v="2715" actId="164"/>
          <ac:picMkLst>
            <pc:docMk/>
            <pc:sldMk cId="714202650" sldId="301"/>
            <ac:picMk id="224" creationId="{672DE1D3-D87A-40A6-84DE-5E68FB583B90}"/>
          </ac:picMkLst>
        </pc:picChg>
        <pc:picChg chg="mod">
          <ac:chgData name="Reuben Bond" userId="7f300e4aafcfe080" providerId="LiveId" clId="{B606E64D-23EE-4ED2-ADC2-B755AFA9034B}" dt="2022-04-22T03:03:13.877" v="2715" actId="164"/>
          <ac:picMkLst>
            <pc:docMk/>
            <pc:sldMk cId="714202650" sldId="301"/>
            <ac:picMk id="225" creationId="{44F2A956-28C1-437B-AB0A-B594B68BAEE6}"/>
          </ac:picMkLst>
        </pc:picChg>
        <pc:picChg chg="mod">
          <ac:chgData name="Reuben Bond" userId="7f300e4aafcfe080" providerId="LiveId" clId="{B606E64D-23EE-4ED2-ADC2-B755AFA9034B}" dt="2022-04-22T03:03:13.877" v="2715" actId="164"/>
          <ac:picMkLst>
            <pc:docMk/>
            <pc:sldMk cId="714202650" sldId="301"/>
            <ac:picMk id="226" creationId="{6F18CA9B-3CA8-4503-B52B-7F24B37F0B48}"/>
          </ac:picMkLst>
        </pc:picChg>
        <pc:picChg chg="mod">
          <ac:chgData name="Reuben Bond" userId="7f300e4aafcfe080" providerId="LiveId" clId="{B606E64D-23EE-4ED2-ADC2-B755AFA9034B}" dt="2022-04-22T03:03:13.877" v="2715" actId="164"/>
          <ac:picMkLst>
            <pc:docMk/>
            <pc:sldMk cId="714202650" sldId="301"/>
            <ac:picMk id="227" creationId="{E3FC4627-FE13-43E3-886E-F5922CCE3E82}"/>
          </ac:picMkLst>
        </pc:picChg>
        <pc:picChg chg="mod">
          <ac:chgData name="Reuben Bond" userId="7f300e4aafcfe080" providerId="LiveId" clId="{B606E64D-23EE-4ED2-ADC2-B755AFA9034B}" dt="2022-04-22T03:03:13.877" v="2715" actId="164"/>
          <ac:picMkLst>
            <pc:docMk/>
            <pc:sldMk cId="714202650" sldId="301"/>
            <ac:picMk id="228" creationId="{95A4E4B3-A2B9-42AF-BBFE-BE1AC1336FE4}"/>
          </ac:picMkLst>
        </pc:picChg>
        <pc:picChg chg="add mod">
          <ac:chgData name="Reuben Bond" userId="7f300e4aafcfe080" providerId="LiveId" clId="{B606E64D-23EE-4ED2-ADC2-B755AFA9034B}" dt="2022-04-22T03:03:10.364" v="2714" actId="164"/>
          <ac:picMkLst>
            <pc:docMk/>
            <pc:sldMk cId="714202650" sldId="301"/>
            <ac:picMk id="230" creationId="{D0D10EDE-1D39-4317-A4A6-413F572BEBCE}"/>
          </ac:picMkLst>
        </pc:picChg>
        <pc:picChg chg="add mod">
          <ac:chgData name="Reuben Bond" userId="7f300e4aafcfe080" providerId="LiveId" clId="{B606E64D-23EE-4ED2-ADC2-B755AFA9034B}" dt="2022-04-22T03:03:10.364" v="2714" actId="164"/>
          <ac:picMkLst>
            <pc:docMk/>
            <pc:sldMk cId="714202650" sldId="301"/>
            <ac:picMk id="231" creationId="{72C1DBD8-47ED-4521-BD1B-8D7B087A43C8}"/>
          </ac:picMkLst>
        </pc:picChg>
        <pc:picChg chg="add del mod">
          <ac:chgData name="Reuben Bond" userId="7f300e4aafcfe080" providerId="LiveId" clId="{B606E64D-23EE-4ED2-ADC2-B755AFA9034B}" dt="2022-04-22T03:03:09.507" v="2713"/>
          <ac:picMkLst>
            <pc:docMk/>
            <pc:sldMk cId="714202650" sldId="301"/>
            <ac:picMk id="233" creationId="{6A900391-268E-40EB-8585-430995B85517}"/>
          </ac:picMkLst>
        </pc:picChg>
        <pc:picChg chg="add del mod">
          <ac:chgData name="Reuben Bond" userId="7f300e4aafcfe080" providerId="LiveId" clId="{B606E64D-23EE-4ED2-ADC2-B755AFA9034B}" dt="2022-04-22T03:03:09.507" v="2713"/>
          <ac:picMkLst>
            <pc:docMk/>
            <pc:sldMk cId="714202650" sldId="301"/>
            <ac:picMk id="234" creationId="{03557A48-15BD-4494-8ECC-666865B45601}"/>
          </ac:picMkLst>
        </pc:picChg>
        <pc:cxnChg chg="mod">
          <ac:chgData name="Reuben Bond" userId="7f300e4aafcfe080" providerId="LiveId" clId="{B606E64D-23EE-4ED2-ADC2-B755AFA9034B}" dt="2022-04-22T03:03:13.877" v="2715" actId="164"/>
          <ac:cxnSpMkLst>
            <pc:docMk/>
            <pc:sldMk cId="714202650" sldId="301"/>
            <ac:cxnSpMk id="3" creationId="{9FAB75DA-C401-4812-B11E-3E77071EDF0F}"/>
          </ac:cxnSpMkLst>
        </pc:cxnChg>
        <pc:cxnChg chg="mod">
          <ac:chgData name="Reuben Bond" userId="7f300e4aafcfe080" providerId="LiveId" clId="{B606E64D-23EE-4ED2-ADC2-B755AFA9034B}" dt="2022-04-22T03:03:13.877" v="2715" actId="164"/>
          <ac:cxnSpMkLst>
            <pc:docMk/>
            <pc:sldMk cId="714202650" sldId="301"/>
            <ac:cxnSpMk id="229" creationId="{29010CB5-3E65-4317-8EAD-28369325AC80}"/>
          </ac:cxnSpMkLst>
        </pc:cxnChg>
      </pc:sldChg>
      <pc:sldChg chg="addSp delSp modSp mod modTransition">
        <pc:chgData name="Reuben Bond" userId="7f300e4aafcfe080" providerId="LiveId" clId="{B606E64D-23EE-4ED2-ADC2-B755AFA9034B}" dt="2022-04-22T13:02:29.387" v="5210"/>
        <pc:sldMkLst>
          <pc:docMk/>
          <pc:sldMk cId="3794246047" sldId="397"/>
        </pc:sldMkLst>
        <pc:spChg chg="mod">
          <ac:chgData name="Reuben Bond" userId="7f300e4aafcfe080" providerId="LiveId" clId="{B606E64D-23EE-4ED2-ADC2-B755AFA9034B}" dt="2022-04-22T02:59:30.135" v="2681" actId="165"/>
          <ac:spMkLst>
            <pc:docMk/>
            <pc:sldMk cId="3794246047" sldId="397"/>
            <ac:spMk id="8" creationId="{3D0440A5-C7E4-490E-8A20-65E37707023B}"/>
          </ac:spMkLst>
        </pc:spChg>
        <pc:spChg chg="add del mod topLvl">
          <ac:chgData name="Reuben Bond" userId="7f300e4aafcfe080" providerId="LiveId" clId="{B606E64D-23EE-4ED2-ADC2-B755AFA9034B}" dt="2022-04-22T03:03:47.428" v="2718" actId="478"/>
          <ac:spMkLst>
            <pc:docMk/>
            <pc:sldMk cId="3794246047" sldId="397"/>
            <ac:spMk id="9" creationId="{6274B900-C166-436B-8E5A-F8E4830A736E}"/>
          </ac:spMkLst>
        </pc:spChg>
        <pc:spChg chg="mod">
          <ac:chgData name="Reuben Bond" userId="7f300e4aafcfe080" providerId="LiveId" clId="{B606E64D-23EE-4ED2-ADC2-B755AFA9034B}" dt="2022-04-22T02:59:30.135" v="2681" actId="165"/>
          <ac:spMkLst>
            <pc:docMk/>
            <pc:sldMk cId="3794246047" sldId="397"/>
            <ac:spMk id="12" creationId="{AD3EB081-548C-40E7-A910-DE055C806B13}"/>
          </ac:spMkLst>
        </pc:spChg>
        <pc:spChg chg="mod topLvl">
          <ac:chgData name="Reuben Bond" userId="7f300e4aafcfe080" providerId="LiveId" clId="{B606E64D-23EE-4ED2-ADC2-B755AFA9034B}" dt="2022-04-22T02:59:42.488" v="2684" actId="164"/>
          <ac:spMkLst>
            <pc:docMk/>
            <pc:sldMk cId="3794246047" sldId="397"/>
            <ac:spMk id="13" creationId="{E8496982-7C45-4506-A379-D838E2D94010}"/>
          </ac:spMkLst>
        </pc:spChg>
        <pc:spChg chg="mod topLvl">
          <ac:chgData name="Reuben Bond" userId="7f300e4aafcfe080" providerId="LiveId" clId="{B606E64D-23EE-4ED2-ADC2-B755AFA9034B}" dt="2022-04-22T02:59:42.488" v="2684" actId="164"/>
          <ac:spMkLst>
            <pc:docMk/>
            <pc:sldMk cId="3794246047" sldId="397"/>
            <ac:spMk id="14" creationId="{012D85D5-F0EF-41AA-B5CA-CA5A0A5461D2}"/>
          </ac:spMkLst>
        </pc:spChg>
        <pc:spChg chg="mod">
          <ac:chgData name="Reuben Bond" userId="7f300e4aafcfe080" providerId="LiveId" clId="{B606E64D-23EE-4ED2-ADC2-B755AFA9034B}" dt="2022-04-22T02:59:36.777" v="2683" actId="164"/>
          <ac:spMkLst>
            <pc:docMk/>
            <pc:sldMk cId="3794246047" sldId="397"/>
            <ac:spMk id="222" creationId="{B005E347-BDF5-431F-B9B9-D6E78F4E0E04}"/>
          </ac:spMkLst>
        </pc:spChg>
        <pc:spChg chg="add del mod">
          <ac:chgData name="Reuben Bond" userId="7f300e4aafcfe080" providerId="LiveId" clId="{B606E64D-23EE-4ED2-ADC2-B755AFA9034B}" dt="2022-04-22T02:59:08.210" v="2679"/>
          <ac:spMkLst>
            <pc:docMk/>
            <pc:sldMk cId="3794246047" sldId="397"/>
            <ac:spMk id="229" creationId="{61985C2A-65EF-4845-981C-64F3FC749CA6}"/>
          </ac:spMkLst>
        </pc:spChg>
        <pc:spChg chg="mod">
          <ac:chgData name="Reuben Bond" userId="7f300e4aafcfe080" providerId="LiveId" clId="{B606E64D-23EE-4ED2-ADC2-B755AFA9034B}" dt="2022-04-22T02:59:30.135" v="2681" actId="165"/>
          <ac:spMkLst>
            <pc:docMk/>
            <pc:sldMk cId="3794246047" sldId="397"/>
            <ac:spMk id="240" creationId="{8F55CA5E-83D4-4FE3-B569-450B85A86A56}"/>
          </ac:spMkLst>
        </pc:spChg>
        <pc:spChg chg="mod">
          <ac:chgData name="Reuben Bond" userId="7f300e4aafcfe080" providerId="LiveId" clId="{B606E64D-23EE-4ED2-ADC2-B755AFA9034B}" dt="2022-04-22T02:59:30.135" v="2681" actId="165"/>
          <ac:spMkLst>
            <pc:docMk/>
            <pc:sldMk cId="3794246047" sldId="397"/>
            <ac:spMk id="241" creationId="{7349C735-8CFF-4D0D-95A6-3E6856C93341}"/>
          </ac:spMkLst>
        </pc:spChg>
        <pc:spChg chg="mod">
          <ac:chgData name="Reuben Bond" userId="7f300e4aafcfe080" providerId="LiveId" clId="{B606E64D-23EE-4ED2-ADC2-B755AFA9034B}" dt="2022-04-22T02:59:30.135" v="2681" actId="165"/>
          <ac:spMkLst>
            <pc:docMk/>
            <pc:sldMk cId="3794246047" sldId="397"/>
            <ac:spMk id="242" creationId="{A5DD8529-BAB6-41CF-B187-97A71FDE6A70}"/>
          </ac:spMkLst>
        </pc:spChg>
        <pc:spChg chg="mod">
          <ac:chgData name="Reuben Bond" userId="7f300e4aafcfe080" providerId="LiveId" clId="{B606E64D-23EE-4ED2-ADC2-B755AFA9034B}" dt="2022-04-22T02:59:30.135" v="2681" actId="165"/>
          <ac:spMkLst>
            <pc:docMk/>
            <pc:sldMk cId="3794246047" sldId="397"/>
            <ac:spMk id="243" creationId="{86B4CB01-B3C4-4706-BD12-9B218F661B9C}"/>
          </ac:spMkLst>
        </pc:spChg>
        <pc:spChg chg="mod">
          <ac:chgData name="Reuben Bond" userId="7f300e4aafcfe080" providerId="LiveId" clId="{B606E64D-23EE-4ED2-ADC2-B755AFA9034B}" dt="2022-04-22T02:59:30.135" v="2681" actId="165"/>
          <ac:spMkLst>
            <pc:docMk/>
            <pc:sldMk cId="3794246047" sldId="397"/>
            <ac:spMk id="244" creationId="{10D89AB6-1DC8-4CA2-90FF-7A6747FC411F}"/>
          </ac:spMkLst>
        </pc:spChg>
        <pc:spChg chg="mod">
          <ac:chgData name="Reuben Bond" userId="7f300e4aafcfe080" providerId="LiveId" clId="{B606E64D-23EE-4ED2-ADC2-B755AFA9034B}" dt="2022-04-22T02:59:30.135" v="2681" actId="165"/>
          <ac:spMkLst>
            <pc:docMk/>
            <pc:sldMk cId="3794246047" sldId="397"/>
            <ac:spMk id="245" creationId="{6A575F4D-E7D3-4536-934C-BD810250B99D}"/>
          </ac:spMkLst>
        </pc:spChg>
        <pc:spChg chg="mod">
          <ac:chgData name="Reuben Bond" userId="7f300e4aafcfe080" providerId="LiveId" clId="{B606E64D-23EE-4ED2-ADC2-B755AFA9034B}" dt="2022-04-22T02:59:30.135" v="2681" actId="165"/>
          <ac:spMkLst>
            <pc:docMk/>
            <pc:sldMk cId="3794246047" sldId="397"/>
            <ac:spMk id="246" creationId="{2208B318-D27E-4F05-A294-40AAF1B5BB1C}"/>
          </ac:spMkLst>
        </pc:spChg>
        <pc:spChg chg="mod">
          <ac:chgData name="Reuben Bond" userId="7f300e4aafcfe080" providerId="LiveId" clId="{B606E64D-23EE-4ED2-ADC2-B755AFA9034B}" dt="2022-04-22T02:59:30.135" v="2681" actId="165"/>
          <ac:spMkLst>
            <pc:docMk/>
            <pc:sldMk cId="3794246047" sldId="397"/>
            <ac:spMk id="262" creationId="{7AC1B760-2939-466D-AD97-E59AA2039057}"/>
          </ac:spMkLst>
        </pc:spChg>
        <pc:spChg chg="mod">
          <ac:chgData name="Reuben Bond" userId="7f300e4aafcfe080" providerId="LiveId" clId="{B606E64D-23EE-4ED2-ADC2-B755AFA9034B}" dt="2022-04-22T02:59:30.135" v="2681" actId="165"/>
          <ac:spMkLst>
            <pc:docMk/>
            <pc:sldMk cId="3794246047" sldId="397"/>
            <ac:spMk id="263" creationId="{C60CD4AF-25AF-4611-9093-85DF6840A8B4}"/>
          </ac:spMkLst>
        </pc:spChg>
        <pc:spChg chg="mod">
          <ac:chgData name="Reuben Bond" userId="7f300e4aafcfe080" providerId="LiveId" clId="{B606E64D-23EE-4ED2-ADC2-B755AFA9034B}" dt="2022-04-22T02:59:30.135" v="2681" actId="165"/>
          <ac:spMkLst>
            <pc:docMk/>
            <pc:sldMk cId="3794246047" sldId="397"/>
            <ac:spMk id="267" creationId="{E9B0FE1E-986D-43FA-98DD-45FF761F1E44}"/>
          </ac:spMkLst>
        </pc:spChg>
        <pc:spChg chg="mod">
          <ac:chgData name="Reuben Bond" userId="7f300e4aafcfe080" providerId="LiveId" clId="{B606E64D-23EE-4ED2-ADC2-B755AFA9034B}" dt="2022-04-22T02:59:30.135" v="2681" actId="165"/>
          <ac:spMkLst>
            <pc:docMk/>
            <pc:sldMk cId="3794246047" sldId="397"/>
            <ac:spMk id="268" creationId="{5C9D71FE-A543-45B4-91BC-1DAAAD44635C}"/>
          </ac:spMkLst>
        </pc:spChg>
        <pc:spChg chg="mod">
          <ac:chgData name="Reuben Bond" userId="7f300e4aafcfe080" providerId="LiveId" clId="{B606E64D-23EE-4ED2-ADC2-B755AFA9034B}" dt="2022-04-22T02:59:30.135" v="2681" actId="165"/>
          <ac:spMkLst>
            <pc:docMk/>
            <pc:sldMk cId="3794246047" sldId="397"/>
            <ac:spMk id="280" creationId="{1B204E64-322E-4C6C-B565-430D96FD3EA4}"/>
          </ac:spMkLst>
        </pc:spChg>
        <pc:spChg chg="mod">
          <ac:chgData name="Reuben Bond" userId="7f300e4aafcfe080" providerId="LiveId" clId="{B606E64D-23EE-4ED2-ADC2-B755AFA9034B}" dt="2022-04-22T02:59:30.135" v="2681" actId="165"/>
          <ac:spMkLst>
            <pc:docMk/>
            <pc:sldMk cId="3794246047" sldId="397"/>
            <ac:spMk id="281" creationId="{FE69395A-2A1A-4F8E-B906-66BF3DB4FF18}"/>
          </ac:spMkLst>
        </pc:spChg>
        <pc:spChg chg="mod">
          <ac:chgData name="Reuben Bond" userId="7f300e4aafcfe080" providerId="LiveId" clId="{B606E64D-23EE-4ED2-ADC2-B755AFA9034B}" dt="2022-04-22T02:59:30.135" v="2681" actId="165"/>
          <ac:spMkLst>
            <pc:docMk/>
            <pc:sldMk cId="3794246047" sldId="397"/>
            <ac:spMk id="282" creationId="{B58121B0-C390-4CB2-96B5-325CA8A89337}"/>
          </ac:spMkLst>
        </pc:spChg>
        <pc:spChg chg="mod">
          <ac:chgData name="Reuben Bond" userId="7f300e4aafcfe080" providerId="LiveId" clId="{B606E64D-23EE-4ED2-ADC2-B755AFA9034B}" dt="2022-04-22T02:59:30.135" v="2681" actId="165"/>
          <ac:spMkLst>
            <pc:docMk/>
            <pc:sldMk cId="3794246047" sldId="397"/>
            <ac:spMk id="283" creationId="{F4A01A81-D70B-412D-9F27-C7F8B2373A19}"/>
          </ac:spMkLst>
        </pc:spChg>
        <pc:spChg chg="mod">
          <ac:chgData name="Reuben Bond" userId="7f300e4aafcfe080" providerId="LiveId" clId="{B606E64D-23EE-4ED2-ADC2-B755AFA9034B}" dt="2022-04-22T02:59:30.135" v="2681" actId="165"/>
          <ac:spMkLst>
            <pc:docMk/>
            <pc:sldMk cId="3794246047" sldId="397"/>
            <ac:spMk id="284" creationId="{0F5DDD7F-3CBD-4880-B7A3-2920394B6A61}"/>
          </ac:spMkLst>
        </pc:spChg>
        <pc:spChg chg="mod">
          <ac:chgData name="Reuben Bond" userId="7f300e4aafcfe080" providerId="LiveId" clId="{B606E64D-23EE-4ED2-ADC2-B755AFA9034B}" dt="2022-04-22T02:59:30.135" v="2681" actId="165"/>
          <ac:spMkLst>
            <pc:docMk/>
            <pc:sldMk cId="3794246047" sldId="397"/>
            <ac:spMk id="285" creationId="{C71E2D9F-0D3B-4AC6-9147-4CF0D868723E}"/>
          </ac:spMkLst>
        </pc:spChg>
        <pc:spChg chg="mod">
          <ac:chgData name="Reuben Bond" userId="7f300e4aafcfe080" providerId="LiveId" clId="{B606E64D-23EE-4ED2-ADC2-B755AFA9034B}" dt="2022-04-22T02:59:30.135" v="2681" actId="165"/>
          <ac:spMkLst>
            <pc:docMk/>
            <pc:sldMk cId="3794246047" sldId="397"/>
            <ac:spMk id="286" creationId="{0D814AB4-F8BB-432D-8C02-284E76449A99}"/>
          </ac:spMkLst>
        </pc:spChg>
        <pc:spChg chg="mod">
          <ac:chgData name="Reuben Bond" userId="7f300e4aafcfe080" providerId="LiveId" clId="{B606E64D-23EE-4ED2-ADC2-B755AFA9034B}" dt="2022-04-22T02:59:30.135" v="2681" actId="165"/>
          <ac:spMkLst>
            <pc:docMk/>
            <pc:sldMk cId="3794246047" sldId="397"/>
            <ac:spMk id="287" creationId="{D52941DE-5C27-43DB-961D-9EF29C935BAB}"/>
          </ac:spMkLst>
        </pc:spChg>
        <pc:spChg chg="mod">
          <ac:chgData name="Reuben Bond" userId="7f300e4aafcfe080" providerId="LiveId" clId="{B606E64D-23EE-4ED2-ADC2-B755AFA9034B}" dt="2022-04-22T02:59:30.135" v="2681" actId="165"/>
          <ac:spMkLst>
            <pc:docMk/>
            <pc:sldMk cId="3794246047" sldId="397"/>
            <ac:spMk id="288" creationId="{6BF0E7FB-EA0A-432C-9D32-B1654D4DB746}"/>
          </ac:spMkLst>
        </pc:spChg>
        <pc:spChg chg="mod">
          <ac:chgData name="Reuben Bond" userId="7f300e4aafcfe080" providerId="LiveId" clId="{B606E64D-23EE-4ED2-ADC2-B755AFA9034B}" dt="2022-04-22T02:59:30.135" v="2681" actId="165"/>
          <ac:spMkLst>
            <pc:docMk/>
            <pc:sldMk cId="3794246047" sldId="397"/>
            <ac:spMk id="289" creationId="{052BE8FE-E770-4ABB-A46A-C150B5613468}"/>
          </ac:spMkLst>
        </pc:spChg>
        <pc:spChg chg="mod">
          <ac:chgData name="Reuben Bond" userId="7f300e4aafcfe080" providerId="LiveId" clId="{B606E64D-23EE-4ED2-ADC2-B755AFA9034B}" dt="2022-04-22T02:59:30.135" v="2681" actId="165"/>
          <ac:spMkLst>
            <pc:docMk/>
            <pc:sldMk cId="3794246047" sldId="397"/>
            <ac:spMk id="290" creationId="{3E8C538D-284C-47A0-8539-4547E9582EF7}"/>
          </ac:spMkLst>
        </pc:spChg>
        <pc:spChg chg="mod">
          <ac:chgData name="Reuben Bond" userId="7f300e4aafcfe080" providerId="LiveId" clId="{B606E64D-23EE-4ED2-ADC2-B755AFA9034B}" dt="2022-04-22T02:59:30.135" v="2681" actId="165"/>
          <ac:spMkLst>
            <pc:docMk/>
            <pc:sldMk cId="3794246047" sldId="397"/>
            <ac:spMk id="291" creationId="{0A1A903D-C116-46F1-ADEF-E2A5F8422DB2}"/>
          </ac:spMkLst>
        </pc:spChg>
        <pc:spChg chg="mod topLvl">
          <ac:chgData name="Reuben Bond" userId="7f300e4aafcfe080" providerId="LiveId" clId="{B606E64D-23EE-4ED2-ADC2-B755AFA9034B}" dt="2022-04-22T02:59:36.777" v="2683" actId="164"/>
          <ac:spMkLst>
            <pc:docMk/>
            <pc:sldMk cId="3794246047" sldId="397"/>
            <ac:spMk id="293" creationId="{532A95E3-BA65-447F-9D6F-0FA035D03ACF}"/>
          </ac:spMkLst>
        </pc:spChg>
        <pc:spChg chg="mod">
          <ac:chgData name="Reuben Bond" userId="7f300e4aafcfe080" providerId="LiveId" clId="{B606E64D-23EE-4ED2-ADC2-B755AFA9034B}" dt="2022-04-22T02:59:30.135" v="2681" actId="165"/>
          <ac:spMkLst>
            <pc:docMk/>
            <pc:sldMk cId="3794246047" sldId="397"/>
            <ac:spMk id="298" creationId="{83F1A9FC-BDCC-4644-B406-E8BC98FB2D2C}"/>
          </ac:spMkLst>
        </pc:spChg>
        <pc:spChg chg="mod">
          <ac:chgData name="Reuben Bond" userId="7f300e4aafcfe080" providerId="LiveId" clId="{B606E64D-23EE-4ED2-ADC2-B755AFA9034B}" dt="2022-04-22T02:59:30.135" v="2681" actId="165"/>
          <ac:spMkLst>
            <pc:docMk/>
            <pc:sldMk cId="3794246047" sldId="397"/>
            <ac:spMk id="299" creationId="{D29860D4-2FF7-4A94-A722-9CB0030D42EE}"/>
          </ac:spMkLst>
        </pc:spChg>
        <pc:spChg chg="mod">
          <ac:chgData name="Reuben Bond" userId="7f300e4aafcfe080" providerId="LiveId" clId="{B606E64D-23EE-4ED2-ADC2-B755AFA9034B}" dt="2022-04-22T02:59:30.135" v="2681" actId="165"/>
          <ac:spMkLst>
            <pc:docMk/>
            <pc:sldMk cId="3794246047" sldId="397"/>
            <ac:spMk id="300" creationId="{D5FF656B-FD0B-455F-838D-024228DD2987}"/>
          </ac:spMkLst>
        </pc:spChg>
        <pc:spChg chg="mod">
          <ac:chgData name="Reuben Bond" userId="7f300e4aafcfe080" providerId="LiveId" clId="{B606E64D-23EE-4ED2-ADC2-B755AFA9034B}" dt="2022-04-22T02:59:30.135" v="2681" actId="165"/>
          <ac:spMkLst>
            <pc:docMk/>
            <pc:sldMk cId="3794246047" sldId="397"/>
            <ac:spMk id="301" creationId="{AC4F50CA-5EA9-492F-8C41-76F79FD25D46}"/>
          </ac:spMkLst>
        </pc:spChg>
        <pc:spChg chg="mod">
          <ac:chgData name="Reuben Bond" userId="7f300e4aafcfe080" providerId="LiveId" clId="{B606E64D-23EE-4ED2-ADC2-B755AFA9034B}" dt="2022-04-22T02:59:30.135" v="2681" actId="165"/>
          <ac:spMkLst>
            <pc:docMk/>
            <pc:sldMk cId="3794246047" sldId="397"/>
            <ac:spMk id="302" creationId="{C9CFE446-71AC-4D5A-BB67-07393D1762C5}"/>
          </ac:spMkLst>
        </pc:spChg>
        <pc:spChg chg="mod">
          <ac:chgData name="Reuben Bond" userId="7f300e4aafcfe080" providerId="LiveId" clId="{B606E64D-23EE-4ED2-ADC2-B755AFA9034B}" dt="2022-04-22T02:59:30.135" v="2681" actId="165"/>
          <ac:spMkLst>
            <pc:docMk/>
            <pc:sldMk cId="3794246047" sldId="397"/>
            <ac:spMk id="303" creationId="{DD44D56C-6B86-4D1B-8FE7-FAD274578F0C}"/>
          </ac:spMkLst>
        </pc:spChg>
        <pc:spChg chg="mod">
          <ac:chgData name="Reuben Bond" userId="7f300e4aafcfe080" providerId="LiveId" clId="{B606E64D-23EE-4ED2-ADC2-B755AFA9034B}" dt="2022-04-22T02:59:30.135" v="2681" actId="165"/>
          <ac:spMkLst>
            <pc:docMk/>
            <pc:sldMk cId="3794246047" sldId="397"/>
            <ac:spMk id="304" creationId="{7617226C-9FE6-4104-A7FF-4E9CCDD58560}"/>
          </ac:spMkLst>
        </pc:spChg>
        <pc:spChg chg="mod">
          <ac:chgData name="Reuben Bond" userId="7f300e4aafcfe080" providerId="LiveId" clId="{B606E64D-23EE-4ED2-ADC2-B755AFA9034B}" dt="2022-04-22T02:59:30.135" v="2681" actId="165"/>
          <ac:spMkLst>
            <pc:docMk/>
            <pc:sldMk cId="3794246047" sldId="397"/>
            <ac:spMk id="307" creationId="{06CED3FC-CD11-4ACC-A960-9F80BC6BB0CC}"/>
          </ac:spMkLst>
        </pc:spChg>
        <pc:spChg chg="mod">
          <ac:chgData name="Reuben Bond" userId="7f300e4aafcfe080" providerId="LiveId" clId="{B606E64D-23EE-4ED2-ADC2-B755AFA9034B}" dt="2022-04-22T02:59:30.135" v="2681" actId="165"/>
          <ac:spMkLst>
            <pc:docMk/>
            <pc:sldMk cId="3794246047" sldId="397"/>
            <ac:spMk id="308" creationId="{8198C7FD-4EEC-4132-A295-B78B40F7F133}"/>
          </ac:spMkLst>
        </pc:spChg>
        <pc:spChg chg="mod">
          <ac:chgData name="Reuben Bond" userId="7f300e4aafcfe080" providerId="LiveId" clId="{B606E64D-23EE-4ED2-ADC2-B755AFA9034B}" dt="2022-04-22T02:59:30.135" v="2681" actId="165"/>
          <ac:spMkLst>
            <pc:docMk/>
            <pc:sldMk cId="3794246047" sldId="397"/>
            <ac:spMk id="309" creationId="{890C84B5-66D3-4BF3-85B3-AEF1F784685A}"/>
          </ac:spMkLst>
        </pc:spChg>
        <pc:spChg chg="mod">
          <ac:chgData name="Reuben Bond" userId="7f300e4aafcfe080" providerId="LiveId" clId="{B606E64D-23EE-4ED2-ADC2-B755AFA9034B}" dt="2022-04-22T02:59:30.135" v="2681" actId="165"/>
          <ac:spMkLst>
            <pc:docMk/>
            <pc:sldMk cId="3794246047" sldId="397"/>
            <ac:spMk id="310" creationId="{BFFFC12E-010F-440B-9F23-18677615F464}"/>
          </ac:spMkLst>
        </pc:spChg>
        <pc:spChg chg="mod">
          <ac:chgData name="Reuben Bond" userId="7f300e4aafcfe080" providerId="LiveId" clId="{B606E64D-23EE-4ED2-ADC2-B755AFA9034B}" dt="2022-04-22T02:59:30.135" v="2681" actId="165"/>
          <ac:spMkLst>
            <pc:docMk/>
            <pc:sldMk cId="3794246047" sldId="397"/>
            <ac:spMk id="311" creationId="{CCF22D2A-01F5-4D85-8B83-930DF529DA79}"/>
          </ac:spMkLst>
        </pc:spChg>
        <pc:spChg chg="mod">
          <ac:chgData name="Reuben Bond" userId="7f300e4aafcfe080" providerId="LiveId" clId="{B606E64D-23EE-4ED2-ADC2-B755AFA9034B}" dt="2022-04-22T02:59:30.135" v="2681" actId="165"/>
          <ac:spMkLst>
            <pc:docMk/>
            <pc:sldMk cId="3794246047" sldId="397"/>
            <ac:spMk id="312" creationId="{0181EF07-D6D0-437A-88D0-D754955F0BDC}"/>
          </ac:spMkLst>
        </pc:spChg>
        <pc:spChg chg="mod">
          <ac:chgData name="Reuben Bond" userId="7f300e4aafcfe080" providerId="LiveId" clId="{B606E64D-23EE-4ED2-ADC2-B755AFA9034B}" dt="2022-04-22T02:59:30.135" v="2681" actId="165"/>
          <ac:spMkLst>
            <pc:docMk/>
            <pc:sldMk cId="3794246047" sldId="397"/>
            <ac:spMk id="313" creationId="{E53ABF7A-8D7A-4EE3-A915-CFA229F1FE1A}"/>
          </ac:spMkLst>
        </pc:spChg>
        <pc:spChg chg="mod">
          <ac:chgData name="Reuben Bond" userId="7f300e4aafcfe080" providerId="LiveId" clId="{B606E64D-23EE-4ED2-ADC2-B755AFA9034B}" dt="2022-04-22T02:59:30.135" v="2681" actId="165"/>
          <ac:spMkLst>
            <pc:docMk/>
            <pc:sldMk cId="3794246047" sldId="397"/>
            <ac:spMk id="315" creationId="{A44CB8E8-3DBF-49DE-A3D6-DE3D14C5DC96}"/>
          </ac:spMkLst>
        </pc:spChg>
        <pc:spChg chg="mod">
          <ac:chgData name="Reuben Bond" userId="7f300e4aafcfe080" providerId="LiveId" clId="{B606E64D-23EE-4ED2-ADC2-B755AFA9034B}" dt="2022-04-22T02:59:30.135" v="2681" actId="165"/>
          <ac:spMkLst>
            <pc:docMk/>
            <pc:sldMk cId="3794246047" sldId="397"/>
            <ac:spMk id="316" creationId="{24C04337-D1BD-447D-988E-0E631C6955E7}"/>
          </ac:spMkLst>
        </pc:spChg>
        <pc:spChg chg="mod">
          <ac:chgData name="Reuben Bond" userId="7f300e4aafcfe080" providerId="LiveId" clId="{B606E64D-23EE-4ED2-ADC2-B755AFA9034B}" dt="2022-04-22T02:59:30.135" v="2681" actId="165"/>
          <ac:spMkLst>
            <pc:docMk/>
            <pc:sldMk cId="3794246047" sldId="397"/>
            <ac:spMk id="318" creationId="{AD596DCC-2036-4B90-B5F6-570667237FFA}"/>
          </ac:spMkLst>
        </pc:spChg>
        <pc:spChg chg="mod">
          <ac:chgData name="Reuben Bond" userId="7f300e4aafcfe080" providerId="LiveId" clId="{B606E64D-23EE-4ED2-ADC2-B755AFA9034B}" dt="2022-04-22T02:59:30.135" v="2681" actId="165"/>
          <ac:spMkLst>
            <pc:docMk/>
            <pc:sldMk cId="3794246047" sldId="397"/>
            <ac:spMk id="319" creationId="{81092485-9CD5-4D53-A462-22311408E9AB}"/>
          </ac:spMkLst>
        </pc:spChg>
        <pc:spChg chg="mod">
          <ac:chgData name="Reuben Bond" userId="7f300e4aafcfe080" providerId="LiveId" clId="{B606E64D-23EE-4ED2-ADC2-B755AFA9034B}" dt="2022-04-22T02:59:30.135" v="2681" actId="165"/>
          <ac:spMkLst>
            <pc:docMk/>
            <pc:sldMk cId="3794246047" sldId="397"/>
            <ac:spMk id="321" creationId="{D7D80FDE-CE2A-45CA-B2D6-D77CD16634A6}"/>
          </ac:spMkLst>
        </pc:spChg>
        <pc:spChg chg="mod">
          <ac:chgData name="Reuben Bond" userId="7f300e4aafcfe080" providerId="LiveId" clId="{B606E64D-23EE-4ED2-ADC2-B755AFA9034B}" dt="2022-04-22T02:59:30.135" v="2681" actId="165"/>
          <ac:spMkLst>
            <pc:docMk/>
            <pc:sldMk cId="3794246047" sldId="397"/>
            <ac:spMk id="322" creationId="{F00FDD25-63A3-4134-BC13-6E29EF20C668}"/>
          </ac:spMkLst>
        </pc:spChg>
        <pc:spChg chg="mod">
          <ac:chgData name="Reuben Bond" userId="7f300e4aafcfe080" providerId="LiveId" clId="{B606E64D-23EE-4ED2-ADC2-B755AFA9034B}" dt="2022-04-22T02:59:30.135" v="2681" actId="165"/>
          <ac:spMkLst>
            <pc:docMk/>
            <pc:sldMk cId="3794246047" sldId="397"/>
            <ac:spMk id="324" creationId="{160D355A-AB20-4415-8A58-9B9A62D8DB30}"/>
          </ac:spMkLst>
        </pc:spChg>
        <pc:spChg chg="mod">
          <ac:chgData name="Reuben Bond" userId="7f300e4aafcfe080" providerId="LiveId" clId="{B606E64D-23EE-4ED2-ADC2-B755AFA9034B}" dt="2022-04-22T02:59:30.135" v="2681" actId="165"/>
          <ac:spMkLst>
            <pc:docMk/>
            <pc:sldMk cId="3794246047" sldId="397"/>
            <ac:spMk id="325" creationId="{6A1FB0CC-0CBB-40D8-B13C-926CBC11D731}"/>
          </ac:spMkLst>
        </pc:spChg>
        <pc:spChg chg="mod">
          <ac:chgData name="Reuben Bond" userId="7f300e4aafcfe080" providerId="LiveId" clId="{B606E64D-23EE-4ED2-ADC2-B755AFA9034B}" dt="2022-04-22T02:59:30.135" v="2681" actId="165"/>
          <ac:spMkLst>
            <pc:docMk/>
            <pc:sldMk cId="3794246047" sldId="397"/>
            <ac:spMk id="327" creationId="{ADEFD932-79C6-407A-934B-107917D0AA7B}"/>
          </ac:spMkLst>
        </pc:spChg>
        <pc:spChg chg="mod">
          <ac:chgData name="Reuben Bond" userId="7f300e4aafcfe080" providerId="LiveId" clId="{B606E64D-23EE-4ED2-ADC2-B755AFA9034B}" dt="2022-04-22T02:59:30.135" v="2681" actId="165"/>
          <ac:spMkLst>
            <pc:docMk/>
            <pc:sldMk cId="3794246047" sldId="397"/>
            <ac:spMk id="328" creationId="{E58A68A3-9FA6-4290-B423-00B7AF66A5FA}"/>
          </ac:spMkLst>
        </pc:spChg>
        <pc:spChg chg="mod">
          <ac:chgData name="Reuben Bond" userId="7f300e4aafcfe080" providerId="LiveId" clId="{B606E64D-23EE-4ED2-ADC2-B755AFA9034B}" dt="2022-04-22T02:59:30.135" v="2681" actId="165"/>
          <ac:spMkLst>
            <pc:docMk/>
            <pc:sldMk cId="3794246047" sldId="397"/>
            <ac:spMk id="330" creationId="{10D62EDE-1F02-41A2-B9B2-CD262AE2F29F}"/>
          </ac:spMkLst>
        </pc:spChg>
        <pc:spChg chg="mod">
          <ac:chgData name="Reuben Bond" userId="7f300e4aafcfe080" providerId="LiveId" clId="{B606E64D-23EE-4ED2-ADC2-B755AFA9034B}" dt="2022-04-22T02:59:30.135" v="2681" actId="165"/>
          <ac:spMkLst>
            <pc:docMk/>
            <pc:sldMk cId="3794246047" sldId="397"/>
            <ac:spMk id="331" creationId="{8A51117B-8E46-4954-A1A8-54F50D957776}"/>
          </ac:spMkLst>
        </pc:spChg>
        <pc:spChg chg="mod">
          <ac:chgData name="Reuben Bond" userId="7f300e4aafcfe080" providerId="LiveId" clId="{B606E64D-23EE-4ED2-ADC2-B755AFA9034B}" dt="2022-04-22T02:59:30.135" v="2681" actId="165"/>
          <ac:spMkLst>
            <pc:docMk/>
            <pc:sldMk cId="3794246047" sldId="397"/>
            <ac:spMk id="333" creationId="{CF47162B-5026-411D-86CA-C3ECFD48FBE2}"/>
          </ac:spMkLst>
        </pc:spChg>
        <pc:spChg chg="mod">
          <ac:chgData name="Reuben Bond" userId="7f300e4aafcfe080" providerId="LiveId" clId="{B606E64D-23EE-4ED2-ADC2-B755AFA9034B}" dt="2022-04-22T02:59:30.135" v="2681" actId="165"/>
          <ac:spMkLst>
            <pc:docMk/>
            <pc:sldMk cId="3794246047" sldId="397"/>
            <ac:spMk id="334" creationId="{03191542-AE85-4421-B646-6339E8ADFD59}"/>
          </ac:spMkLst>
        </pc:spChg>
        <pc:spChg chg="mod topLvl">
          <ac:chgData name="Reuben Bond" userId="7f300e4aafcfe080" providerId="LiveId" clId="{B606E64D-23EE-4ED2-ADC2-B755AFA9034B}" dt="2022-04-22T02:59:36.777" v="2683" actId="164"/>
          <ac:spMkLst>
            <pc:docMk/>
            <pc:sldMk cId="3794246047" sldId="397"/>
            <ac:spMk id="335" creationId="{6646B510-240A-40FE-8207-50D56C3742A9}"/>
          </ac:spMkLst>
        </pc:spChg>
        <pc:spChg chg="mod topLvl">
          <ac:chgData name="Reuben Bond" userId="7f300e4aafcfe080" providerId="LiveId" clId="{B606E64D-23EE-4ED2-ADC2-B755AFA9034B}" dt="2022-04-22T02:59:36.777" v="2683" actId="164"/>
          <ac:spMkLst>
            <pc:docMk/>
            <pc:sldMk cId="3794246047" sldId="397"/>
            <ac:spMk id="336" creationId="{76D12951-F942-425F-A5BB-E87D188FA814}"/>
          </ac:spMkLst>
        </pc:spChg>
        <pc:spChg chg="mod topLvl">
          <ac:chgData name="Reuben Bond" userId="7f300e4aafcfe080" providerId="LiveId" clId="{B606E64D-23EE-4ED2-ADC2-B755AFA9034B}" dt="2022-04-22T02:59:36.777" v="2683" actId="164"/>
          <ac:spMkLst>
            <pc:docMk/>
            <pc:sldMk cId="3794246047" sldId="397"/>
            <ac:spMk id="337" creationId="{4F7D9A84-44F0-4F6C-8199-74275AD7FC02}"/>
          </ac:spMkLst>
        </pc:spChg>
        <pc:spChg chg="mod topLvl">
          <ac:chgData name="Reuben Bond" userId="7f300e4aafcfe080" providerId="LiveId" clId="{B606E64D-23EE-4ED2-ADC2-B755AFA9034B}" dt="2022-04-22T02:59:36.777" v="2683" actId="164"/>
          <ac:spMkLst>
            <pc:docMk/>
            <pc:sldMk cId="3794246047" sldId="397"/>
            <ac:spMk id="338" creationId="{DE52D3C4-7C41-4FB1-9A76-AC252E0D0388}"/>
          </ac:spMkLst>
        </pc:spChg>
        <pc:spChg chg="mod topLvl">
          <ac:chgData name="Reuben Bond" userId="7f300e4aafcfe080" providerId="LiveId" clId="{B606E64D-23EE-4ED2-ADC2-B755AFA9034B}" dt="2022-04-22T02:59:36.777" v="2683" actId="164"/>
          <ac:spMkLst>
            <pc:docMk/>
            <pc:sldMk cId="3794246047" sldId="397"/>
            <ac:spMk id="339" creationId="{AA5C0001-D25F-476D-8EAF-0A574DE01199}"/>
          </ac:spMkLst>
        </pc:spChg>
        <pc:spChg chg="mod">
          <ac:chgData name="Reuben Bond" userId="7f300e4aafcfe080" providerId="LiveId" clId="{B606E64D-23EE-4ED2-ADC2-B755AFA9034B}" dt="2022-04-22T02:59:30.135" v="2681" actId="165"/>
          <ac:spMkLst>
            <pc:docMk/>
            <pc:sldMk cId="3794246047" sldId="397"/>
            <ac:spMk id="342" creationId="{9072A560-9FD9-4087-9F87-389F916F0E59}"/>
          </ac:spMkLst>
        </pc:spChg>
        <pc:spChg chg="mod">
          <ac:chgData name="Reuben Bond" userId="7f300e4aafcfe080" providerId="LiveId" clId="{B606E64D-23EE-4ED2-ADC2-B755AFA9034B}" dt="2022-04-22T02:59:30.135" v="2681" actId="165"/>
          <ac:spMkLst>
            <pc:docMk/>
            <pc:sldMk cId="3794246047" sldId="397"/>
            <ac:spMk id="343" creationId="{348D2FC7-5B32-45E0-9A2E-592F4B82561D}"/>
          </ac:spMkLst>
        </pc:spChg>
        <pc:spChg chg="mod">
          <ac:chgData name="Reuben Bond" userId="7f300e4aafcfe080" providerId="LiveId" clId="{B606E64D-23EE-4ED2-ADC2-B755AFA9034B}" dt="2022-04-22T02:59:30.135" v="2681" actId="165"/>
          <ac:spMkLst>
            <pc:docMk/>
            <pc:sldMk cId="3794246047" sldId="397"/>
            <ac:spMk id="344" creationId="{C85C2B8B-3B89-493B-A72D-DDB91A3F627B}"/>
          </ac:spMkLst>
        </pc:spChg>
        <pc:spChg chg="mod">
          <ac:chgData name="Reuben Bond" userId="7f300e4aafcfe080" providerId="LiveId" clId="{B606E64D-23EE-4ED2-ADC2-B755AFA9034B}" dt="2022-04-22T02:59:30.135" v="2681" actId="165"/>
          <ac:spMkLst>
            <pc:docMk/>
            <pc:sldMk cId="3794246047" sldId="397"/>
            <ac:spMk id="345" creationId="{AC137D3D-B911-4286-AA08-F6C6B7CEBEC6}"/>
          </ac:spMkLst>
        </pc:spChg>
        <pc:spChg chg="mod">
          <ac:chgData name="Reuben Bond" userId="7f300e4aafcfe080" providerId="LiveId" clId="{B606E64D-23EE-4ED2-ADC2-B755AFA9034B}" dt="2022-04-22T02:59:30.135" v="2681" actId="165"/>
          <ac:spMkLst>
            <pc:docMk/>
            <pc:sldMk cId="3794246047" sldId="397"/>
            <ac:spMk id="346" creationId="{4B9B8AE9-CEC9-44A0-87A3-4B6DFDCF74BF}"/>
          </ac:spMkLst>
        </pc:spChg>
        <pc:spChg chg="mod">
          <ac:chgData name="Reuben Bond" userId="7f300e4aafcfe080" providerId="LiveId" clId="{B606E64D-23EE-4ED2-ADC2-B755AFA9034B}" dt="2022-04-22T02:59:30.135" v="2681" actId="165"/>
          <ac:spMkLst>
            <pc:docMk/>
            <pc:sldMk cId="3794246047" sldId="397"/>
            <ac:spMk id="347" creationId="{10885AD9-8B36-4C8D-8CB1-F6C930F6C017}"/>
          </ac:spMkLst>
        </pc:spChg>
        <pc:spChg chg="mod">
          <ac:chgData name="Reuben Bond" userId="7f300e4aafcfe080" providerId="LiveId" clId="{B606E64D-23EE-4ED2-ADC2-B755AFA9034B}" dt="2022-04-22T02:59:30.135" v="2681" actId="165"/>
          <ac:spMkLst>
            <pc:docMk/>
            <pc:sldMk cId="3794246047" sldId="397"/>
            <ac:spMk id="348" creationId="{C8FAF53D-9F5A-497D-BC60-55FCA4DE46D4}"/>
          </ac:spMkLst>
        </pc:spChg>
        <pc:spChg chg="mod">
          <ac:chgData name="Reuben Bond" userId="7f300e4aafcfe080" providerId="LiveId" clId="{B606E64D-23EE-4ED2-ADC2-B755AFA9034B}" dt="2022-04-22T02:59:30.135" v="2681" actId="165"/>
          <ac:spMkLst>
            <pc:docMk/>
            <pc:sldMk cId="3794246047" sldId="397"/>
            <ac:spMk id="351" creationId="{A7DE08C8-754A-429A-A8B1-FF628B08E6F9}"/>
          </ac:spMkLst>
        </pc:spChg>
        <pc:spChg chg="mod">
          <ac:chgData name="Reuben Bond" userId="7f300e4aafcfe080" providerId="LiveId" clId="{B606E64D-23EE-4ED2-ADC2-B755AFA9034B}" dt="2022-04-22T02:59:30.135" v="2681" actId="165"/>
          <ac:spMkLst>
            <pc:docMk/>
            <pc:sldMk cId="3794246047" sldId="397"/>
            <ac:spMk id="352" creationId="{8F87CC8C-230D-4176-86D0-5ACA76529FBE}"/>
          </ac:spMkLst>
        </pc:spChg>
        <pc:spChg chg="mod">
          <ac:chgData name="Reuben Bond" userId="7f300e4aafcfe080" providerId="LiveId" clId="{B606E64D-23EE-4ED2-ADC2-B755AFA9034B}" dt="2022-04-22T02:59:30.135" v="2681" actId="165"/>
          <ac:spMkLst>
            <pc:docMk/>
            <pc:sldMk cId="3794246047" sldId="397"/>
            <ac:spMk id="353" creationId="{D3F0FECB-A27E-4EC2-92BC-687DEF58DED8}"/>
          </ac:spMkLst>
        </pc:spChg>
        <pc:spChg chg="mod">
          <ac:chgData name="Reuben Bond" userId="7f300e4aafcfe080" providerId="LiveId" clId="{B606E64D-23EE-4ED2-ADC2-B755AFA9034B}" dt="2022-04-22T02:59:30.135" v="2681" actId="165"/>
          <ac:spMkLst>
            <pc:docMk/>
            <pc:sldMk cId="3794246047" sldId="397"/>
            <ac:spMk id="354" creationId="{1A838C38-F2FE-4D94-8D64-D153B2335E24}"/>
          </ac:spMkLst>
        </pc:spChg>
        <pc:spChg chg="mod">
          <ac:chgData name="Reuben Bond" userId="7f300e4aafcfe080" providerId="LiveId" clId="{B606E64D-23EE-4ED2-ADC2-B755AFA9034B}" dt="2022-04-22T02:59:30.135" v="2681" actId="165"/>
          <ac:spMkLst>
            <pc:docMk/>
            <pc:sldMk cId="3794246047" sldId="397"/>
            <ac:spMk id="355" creationId="{F17A5963-8AD3-4E6A-8CEF-F2397C8614B1}"/>
          </ac:spMkLst>
        </pc:spChg>
        <pc:spChg chg="mod">
          <ac:chgData name="Reuben Bond" userId="7f300e4aafcfe080" providerId="LiveId" clId="{B606E64D-23EE-4ED2-ADC2-B755AFA9034B}" dt="2022-04-22T02:59:30.135" v="2681" actId="165"/>
          <ac:spMkLst>
            <pc:docMk/>
            <pc:sldMk cId="3794246047" sldId="397"/>
            <ac:spMk id="356" creationId="{A5C1F78B-F3EA-444C-B184-A79739EEE4E0}"/>
          </ac:spMkLst>
        </pc:spChg>
        <pc:spChg chg="mod">
          <ac:chgData name="Reuben Bond" userId="7f300e4aafcfe080" providerId="LiveId" clId="{B606E64D-23EE-4ED2-ADC2-B755AFA9034B}" dt="2022-04-22T02:59:30.135" v="2681" actId="165"/>
          <ac:spMkLst>
            <pc:docMk/>
            <pc:sldMk cId="3794246047" sldId="397"/>
            <ac:spMk id="357" creationId="{997963D7-6238-40E2-B8FC-7BF78EA4FC6F}"/>
          </ac:spMkLst>
        </pc:spChg>
        <pc:spChg chg="mod">
          <ac:chgData name="Reuben Bond" userId="7f300e4aafcfe080" providerId="LiveId" clId="{B606E64D-23EE-4ED2-ADC2-B755AFA9034B}" dt="2022-04-22T02:59:30.135" v="2681" actId="165"/>
          <ac:spMkLst>
            <pc:docMk/>
            <pc:sldMk cId="3794246047" sldId="397"/>
            <ac:spMk id="360" creationId="{628F1A14-3752-4781-A780-0AD74E061667}"/>
          </ac:spMkLst>
        </pc:spChg>
        <pc:spChg chg="mod">
          <ac:chgData name="Reuben Bond" userId="7f300e4aafcfe080" providerId="LiveId" clId="{B606E64D-23EE-4ED2-ADC2-B755AFA9034B}" dt="2022-04-22T02:59:30.135" v="2681" actId="165"/>
          <ac:spMkLst>
            <pc:docMk/>
            <pc:sldMk cId="3794246047" sldId="397"/>
            <ac:spMk id="361" creationId="{F59DED25-C592-49D1-BDB8-192B82C2D04A}"/>
          </ac:spMkLst>
        </pc:spChg>
        <pc:spChg chg="mod">
          <ac:chgData name="Reuben Bond" userId="7f300e4aafcfe080" providerId="LiveId" clId="{B606E64D-23EE-4ED2-ADC2-B755AFA9034B}" dt="2022-04-22T02:59:30.135" v="2681" actId="165"/>
          <ac:spMkLst>
            <pc:docMk/>
            <pc:sldMk cId="3794246047" sldId="397"/>
            <ac:spMk id="362" creationId="{B2A4AE11-8577-4E5F-827D-844DCDA7DE3C}"/>
          </ac:spMkLst>
        </pc:spChg>
        <pc:spChg chg="mod">
          <ac:chgData name="Reuben Bond" userId="7f300e4aafcfe080" providerId="LiveId" clId="{B606E64D-23EE-4ED2-ADC2-B755AFA9034B}" dt="2022-04-22T02:59:30.135" v="2681" actId="165"/>
          <ac:spMkLst>
            <pc:docMk/>
            <pc:sldMk cId="3794246047" sldId="397"/>
            <ac:spMk id="363" creationId="{8E75717B-8752-4964-A31F-64825279500F}"/>
          </ac:spMkLst>
        </pc:spChg>
        <pc:spChg chg="mod">
          <ac:chgData name="Reuben Bond" userId="7f300e4aafcfe080" providerId="LiveId" clId="{B606E64D-23EE-4ED2-ADC2-B755AFA9034B}" dt="2022-04-22T02:59:30.135" v="2681" actId="165"/>
          <ac:spMkLst>
            <pc:docMk/>
            <pc:sldMk cId="3794246047" sldId="397"/>
            <ac:spMk id="364" creationId="{3A1DE833-DA02-4CF4-954B-41C495DF244A}"/>
          </ac:spMkLst>
        </pc:spChg>
        <pc:spChg chg="mod">
          <ac:chgData name="Reuben Bond" userId="7f300e4aafcfe080" providerId="LiveId" clId="{B606E64D-23EE-4ED2-ADC2-B755AFA9034B}" dt="2022-04-22T02:59:30.135" v="2681" actId="165"/>
          <ac:spMkLst>
            <pc:docMk/>
            <pc:sldMk cId="3794246047" sldId="397"/>
            <ac:spMk id="365" creationId="{34079868-7497-4C56-997D-0F735F18414E}"/>
          </ac:spMkLst>
        </pc:spChg>
        <pc:spChg chg="mod">
          <ac:chgData name="Reuben Bond" userId="7f300e4aafcfe080" providerId="LiveId" clId="{B606E64D-23EE-4ED2-ADC2-B755AFA9034B}" dt="2022-04-22T02:59:30.135" v="2681" actId="165"/>
          <ac:spMkLst>
            <pc:docMk/>
            <pc:sldMk cId="3794246047" sldId="397"/>
            <ac:spMk id="366" creationId="{23643F37-8AF8-47EC-ACF0-5103086EFB5E}"/>
          </ac:spMkLst>
        </pc:spChg>
        <pc:spChg chg="mod">
          <ac:chgData name="Reuben Bond" userId="7f300e4aafcfe080" providerId="LiveId" clId="{B606E64D-23EE-4ED2-ADC2-B755AFA9034B}" dt="2022-04-22T02:59:30.135" v="2681" actId="165"/>
          <ac:spMkLst>
            <pc:docMk/>
            <pc:sldMk cId="3794246047" sldId="397"/>
            <ac:spMk id="369" creationId="{60A9AD56-2E50-4579-A294-035591C50679}"/>
          </ac:spMkLst>
        </pc:spChg>
        <pc:spChg chg="mod">
          <ac:chgData name="Reuben Bond" userId="7f300e4aafcfe080" providerId="LiveId" clId="{B606E64D-23EE-4ED2-ADC2-B755AFA9034B}" dt="2022-04-22T02:59:30.135" v="2681" actId="165"/>
          <ac:spMkLst>
            <pc:docMk/>
            <pc:sldMk cId="3794246047" sldId="397"/>
            <ac:spMk id="370" creationId="{4FF192E5-738E-4A64-BA77-5BFB155EE0D2}"/>
          </ac:spMkLst>
        </pc:spChg>
        <pc:spChg chg="mod">
          <ac:chgData name="Reuben Bond" userId="7f300e4aafcfe080" providerId="LiveId" clId="{B606E64D-23EE-4ED2-ADC2-B755AFA9034B}" dt="2022-04-22T02:59:30.135" v="2681" actId="165"/>
          <ac:spMkLst>
            <pc:docMk/>
            <pc:sldMk cId="3794246047" sldId="397"/>
            <ac:spMk id="371" creationId="{695C1929-6923-4E8F-9094-0D689CBCCA8D}"/>
          </ac:spMkLst>
        </pc:spChg>
        <pc:spChg chg="mod">
          <ac:chgData name="Reuben Bond" userId="7f300e4aafcfe080" providerId="LiveId" clId="{B606E64D-23EE-4ED2-ADC2-B755AFA9034B}" dt="2022-04-22T02:59:30.135" v="2681" actId="165"/>
          <ac:spMkLst>
            <pc:docMk/>
            <pc:sldMk cId="3794246047" sldId="397"/>
            <ac:spMk id="372" creationId="{52F31B3A-4FC7-4097-878E-E9B3301B4420}"/>
          </ac:spMkLst>
        </pc:spChg>
        <pc:spChg chg="mod">
          <ac:chgData name="Reuben Bond" userId="7f300e4aafcfe080" providerId="LiveId" clId="{B606E64D-23EE-4ED2-ADC2-B755AFA9034B}" dt="2022-04-22T02:59:30.135" v="2681" actId="165"/>
          <ac:spMkLst>
            <pc:docMk/>
            <pc:sldMk cId="3794246047" sldId="397"/>
            <ac:spMk id="373" creationId="{F32979E0-599D-4ACC-A594-0866EAF5AFB5}"/>
          </ac:spMkLst>
        </pc:spChg>
        <pc:spChg chg="mod">
          <ac:chgData name="Reuben Bond" userId="7f300e4aafcfe080" providerId="LiveId" clId="{B606E64D-23EE-4ED2-ADC2-B755AFA9034B}" dt="2022-04-22T02:59:30.135" v="2681" actId="165"/>
          <ac:spMkLst>
            <pc:docMk/>
            <pc:sldMk cId="3794246047" sldId="397"/>
            <ac:spMk id="374" creationId="{A4B678D0-1AAF-4F30-94D5-622A2E58347E}"/>
          </ac:spMkLst>
        </pc:spChg>
        <pc:spChg chg="mod">
          <ac:chgData name="Reuben Bond" userId="7f300e4aafcfe080" providerId="LiveId" clId="{B606E64D-23EE-4ED2-ADC2-B755AFA9034B}" dt="2022-04-22T02:59:30.135" v="2681" actId="165"/>
          <ac:spMkLst>
            <pc:docMk/>
            <pc:sldMk cId="3794246047" sldId="397"/>
            <ac:spMk id="375" creationId="{0A63E133-D909-4D6E-BB70-28DEED2B33F1}"/>
          </ac:spMkLst>
        </pc:spChg>
        <pc:spChg chg="mod">
          <ac:chgData name="Reuben Bond" userId="7f300e4aafcfe080" providerId="LiveId" clId="{B606E64D-23EE-4ED2-ADC2-B755AFA9034B}" dt="2022-04-22T02:59:30.135" v="2681" actId="165"/>
          <ac:spMkLst>
            <pc:docMk/>
            <pc:sldMk cId="3794246047" sldId="397"/>
            <ac:spMk id="378" creationId="{73E52F6B-7429-48AF-B7BC-A80FC36C229D}"/>
          </ac:spMkLst>
        </pc:spChg>
        <pc:spChg chg="mod">
          <ac:chgData name="Reuben Bond" userId="7f300e4aafcfe080" providerId="LiveId" clId="{B606E64D-23EE-4ED2-ADC2-B755AFA9034B}" dt="2022-04-22T02:59:30.135" v="2681" actId="165"/>
          <ac:spMkLst>
            <pc:docMk/>
            <pc:sldMk cId="3794246047" sldId="397"/>
            <ac:spMk id="379" creationId="{1BA9C982-CC6E-46C6-B9E2-CDB722B357D6}"/>
          </ac:spMkLst>
        </pc:spChg>
        <pc:spChg chg="mod">
          <ac:chgData name="Reuben Bond" userId="7f300e4aafcfe080" providerId="LiveId" clId="{B606E64D-23EE-4ED2-ADC2-B755AFA9034B}" dt="2022-04-22T02:59:30.135" v="2681" actId="165"/>
          <ac:spMkLst>
            <pc:docMk/>
            <pc:sldMk cId="3794246047" sldId="397"/>
            <ac:spMk id="380" creationId="{A4DC7E7D-4F67-4874-8D81-A929547B906C}"/>
          </ac:spMkLst>
        </pc:spChg>
        <pc:spChg chg="mod">
          <ac:chgData name="Reuben Bond" userId="7f300e4aafcfe080" providerId="LiveId" clId="{B606E64D-23EE-4ED2-ADC2-B755AFA9034B}" dt="2022-04-22T02:59:30.135" v="2681" actId="165"/>
          <ac:spMkLst>
            <pc:docMk/>
            <pc:sldMk cId="3794246047" sldId="397"/>
            <ac:spMk id="381" creationId="{B8B124D7-B3DD-4875-9C93-9F439D3ACF51}"/>
          </ac:spMkLst>
        </pc:spChg>
        <pc:spChg chg="mod">
          <ac:chgData name="Reuben Bond" userId="7f300e4aafcfe080" providerId="LiveId" clId="{B606E64D-23EE-4ED2-ADC2-B755AFA9034B}" dt="2022-04-22T02:59:30.135" v="2681" actId="165"/>
          <ac:spMkLst>
            <pc:docMk/>
            <pc:sldMk cId="3794246047" sldId="397"/>
            <ac:spMk id="382" creationId="{9529E3E9-C3EB-4873-BC03-14646FDDD209}"/>
          </ac:spMkLst>
        </pc:spChg>
        <pc:spChg chg="mod">
          <ac:chgData name="Reuben Bond" userId="7f300e4aafcfe080" providerId="LiveId" clId="{B606E64D-23EE-4ED2-ADC2-B755AFA9034B}" dt="2022-04-22T02:59:30.135" v="2681" actId="165"/>
          <ac:spMkLst>
            <pc:docMk/>
            <pc:sldMk cId="3794246047" sldId="397"/>
            <ac:spMk id="383" creationId="{B0A890DD-8C0C-4A6C-A9F9-4176C4B370E0}"/>
          </ac:spMkLst>
        </pc:spChg>
        <pc:spChg chg="mod">
          <ac:chgData name="Reuben Bond" userId="7f300e4aafcfe080" providerId="LiveId" clId="{B606E64D-23EE-4ED2-ADC2-B755AFA9034B}" dt="2022-04-22T02:59:30.135" v="2681" actId="165"/>
          <ac:spMkLst>
            <pc:docMk/>
            <pc:sldMk cId="3794246047" sldId="397"/>
            <ac:spMk id="384" creationId="{B01A5BAD-285D-4B1B-9F81-F7BEA953ADD7}"/>
          </ac:spMkLst>
        </pc:spChg>
        <pc:spChg chg="mod">
          <ac:chgData name="Reuben Bond" userId="7f300e4aafcfe080" providerId="LiveId" clId="{B606E64D-23EE-4ED2-ADC2-B755AFA9034B}" dt="2022-04-22T02:59:30.135" v="2681" actId="165"/>
          <ac:spMkLst>
            <pc:docMk/>
            <pc:sldMk cId="3794246047" sldId="397"/>
            <ac:spMk id="387" creationId="{A0B63CA4-9880-4E56-B66B-38850234ED3C}"/>
          </ac:spMkLst>
        </pc:spChg>
        <pc:spChg chg="mod">
          <ac:chgData name="Reuben Bond" userId="7f300e4aafcfe080" providerId="LiveId" clId="{B606E64D-23EE-4ED2-ADC2-B755AFA9034B}" dt="2022-04-22T02:59:30.135" v="2681" actId="165"/>
          <ac:spMkLst>
            <pc:docMk/>
            <pc:sldMk cId="3794246047" sldId="397"/>
            <ac:spMk id="388" creationId="{384A2105-D800-4FC2-93F5-153C9F2B5C2A}"/>
          </ac:spMkLst>
        </pc:spChg>
        <pc:spChg chg="mod">
          <ac:chgData name="Reuben Bond" userId="7f300e4aafcfe080" providerId="LiveId" clId="{B606E64D-23EE-4ED2-ADC2-B755AFA9034B}" dt="2022-04-22T02:59:30.135" v="2681" actId="165"/>
          <ac:spMkLst>
            <pc:docMk/>
            <pc:sldMk cId="3794246047" sldId="397"/>
            <ac:spMk id="389" creationId="{A74D775C-C37D-4D33-AC4A-35D925538D52}"/>
          </ac:spMkLst>
        </pc:spChg>
        <pc:spChg chg="mod">
          <ac:chgData name="Reuben Bond" userId="7f300e4aafcfe080" providerId="LiveId" clId="{B606E64D-23EE-4ED2-ADC2-B755AFA9034B}" dt="2022-04-22T02:59:30.135" v="2681" actId="165"/>
          <ac:spMkLst>
            <pc:docMk/>
            <pc:sldMk cId="3794246047" sldId="397"/>
            <ac:spMk id="390" creationId="{A61ECC2B-F858-4C65-A7A4-8C0D715C130E}"/>
          </ac:spMkLst>
        </pc:spChg>
        <pc:spChg chg="mod">
          <ac:chgData name="Reuben Bond" userId="7f300e4aafcfe080" providerId="LiveId" clId="{B606E64D-23EE-4ED2-ADC2-B755AFA9034B}" dt="2022-04-22T02:59:30.135" v="2681" actId="165"/>
          <ac:spMkLst>
            <pc:docMk/>
            <pc:sldMk cId="3794246047" sldId="397"/>
            <ac:spMk id="391" creationId="{0C8042DF-F7D5-4A95-ACF2-76F4F156A563}"/>
          </ac:spMkLst>
        </pc:spChg>
        <pc:spChg chg="mod">
          <ac:chgData name="Reuben Bond" userId="7f300e4aafcfe080" providerId="LiveId" clId="{B606E64D-23EE-4ED2-ADC2-B755AFA9034B}" dt="2022-04-22T02:59:30.135" v="2681" actId="165"/>
          <ac:spMkLst>
            <pc:docMk/>
            <pc:sldMk cId="3794246047" sldId="397"/>
            <ac:spMk id="392" creationId="{7515B726-616F-4FE4-AB66-9E09023DA420}"/>
          </ac:spMkLst>
        </pc:spChg>
        <pc:spChg chg="mod">
          <ac:chgData name="Reuben Bond" userId="7f300e4aafcfe080" providerId="LiveId" clId="{B606E64D-23EE-4ED2-ADC2-B755AFA9034B}" dt="2022-04-22T02:59:30.135" v="2681" actId="165"/>
          <ac:spMkLst>
            <pc:docMk/>
            <pc:sldMk cId="3794246047" sldId="397"/>
            <ac:spMk id="393" creationId="{053D7F42-A2AC-4698-8DFE-CBB4E98D6C4C}"/>
          </ac:spMkLst>
        </pc:spChg>
        <pc:spChg chg="mod">
          <ac:chgData name="Reuben Bond" userId="7f300e4aafcfe080" providerId="LiveId" clId="{B606E64D-23EE-4ED2-ADC2-B755AFA9034B}" dt="2022-04-22T02:59:30.135" v="2681" actId="165"/>
          <ac:spMkLst>
            <pc:docMk/>
            <pc:sldMk cId="3794246047" sldId="397"/>
            <ac:spMk id="394" creationId="{F9CF0E3D-1C63-4BDD-A068-198967333CB6}"/>
          </ac:spMkLst>
        </pc:spChg>
        <pc:spChg chg="mod">
          <ac:chgData name="Reuben Bond" userId="7f300e4aafcfe080" providerId="LiveId" clId="{B606E64D-23EE-4ED2-ADC2-B755AFA9034B}" dt="2022-04-22T02:59:30.135" v="2681" actId="165"/>
          <ac:spMkLst>
            <pc:docMk/>
            <pc:sldMk cId="3794246047" sldId="397"/>
            <ac:spMk id="395" creationId="{91D1F9E6-B80C-4FEF-A454-AD657E2BE291}"/>
          </ac:spMkLst>
        </pc:spChg>
        <pc:spChg chg="mod">
          <ac:chgData name="Reuben Bond" userId="7f300e4aafcfe080" providerId="LiveId" clId="{B606E64D-23EE-4ED2-ADC2-B755AFA9034B}" dt="2022-04-22T02:59:30.135" v="2681" actId="165"/>
          <ac:spMkLst>
            <pc:docMk/>
            <pc:sldMk cId="3794246047" sldId="397"/>
            <ac:spMk id="396" creationId="{12C248BA-7E98-47DF-B23F-CB5E2287A148}"/>
          </ac:spMkLst>
        </pc:spChg>
        <pc:spChg chg="mod">
          <ac:chgData name="Reuben Bond" userId="7f300e4aafcfe080" providerId="LiveId" clId="{B606E64D-23EE-4ED2-ADC2-B755AFA9034B}" dt="2022-04-22T02:59:30.135" v="2681" actId="165"/>
          <ac:spMkLst>
            <pc:docMk/>
            <pc:sldMk cId="3794246047" sldId="397"/>
            <ac:spMk id="397" creationId="{2F558FF0-8F9A-431B-A691-DBBFDEC4D351}"/>
          </ac:spMkLst>
        </pc:spChg>
        <pc:spChg chg="mod">
          <ac:chgData name="Reuben Bond" userId="7f300e4aafcfe080" providerId="LiveId" clId="{B606E64D-23EE-4ED2-ADC2-B755AFA9034B}" dt="2022-04-22T02:59:30.135" v="2681" actId="165"/>
          <ac:spMkLst>
            <pc:docMk/>
            <pc:sldMk cId="3794246047" sldId="397"/>
            <ac:spMk id="398" creationId="{846CF7A6-4F50-4C03-9FEB-0A9593D11829}"/>
          </ac:spMkLst>
        </pc:spChg>
        <pc:spChg chg="mod">
          <ac:chgData name="Reuben Bond" userId="7f300e4aafcfe080" providerId="LiveId" clId="{B606E64D-23EE-4ED2-ADC2-B755AFA9034B}" dt="2022-04-22T02:59:30.135" v="2681" actId="165"/>
          <ac:spMkLst>
            <pc:docMk/>
            <pc:sldMk cId="3794246047" sldId="397"/>
            <ac:spMk id="401" creationId="{BE4A7D24-564C-48D7-B811-44DD9DEFCE59}"/>
          </ac:spMkLst>
        </pc:spChg>
        <pc:spChg chg="mod">
          <ac:chgData name="Reuben Bond" userId="7f300e4aafcfe080" providerId="LiveId" clId="{B606E64D-23EE-4ED2-ADC2-B755AFA9034B}" dt="2022-04-22T02:59:30.135" v="2681" actId="165"/>
          <ac:spMkLst>
            <pc:docMk/>
            <pc:sldMk cId="3794246047" sldId="397"/>
            <ac:spMk id="402" creationId="{EF274FF7-3D73-4D83-A2DB-D4B07AEB0596}"/>
          </ac:spMkLst>
        </pc:spChg>
        <pc:spChg chg="mod">
          <ac:chgData name="Reuben Bond" userId="7f300e4aafcfe080" providerId="LiveId" clId="{B606E64D-23EE-4ED2-ADC2-B755AFA9034B}" dt="2022-04-22T02:59:30.135" v="2681" actId="165"/>
          <ac:spMkLst>
            <pc:docMk/>
            <pc:sldMk cId="3794246047" sldId="397"/>
            <ac:spMk id="403" creationId="{412FAA21-97B1-4009-A31C-F5957DFC9CC2}"/>
          </ac:spMkLst>
        </pc:spChg>
        <pc:spChg chg="mod">
          <ac:chgData name="Reuben Bond" userId="7f300e4aafcfe080" providerId="LiveId" clId="{B606E64D-23EE-4ED2-ADC2-B755AFA9034B}" dt="2022-04-22T02:59:30.135" v="2681" actId="165"/>
          <ac:spMkLst>
            <pc:docMk/>
            <pc:sldMk cId="3794246047" sldId="397"/>
            <ac:spMk id="404" creationId="{51235B8A-0228-4A6C-BE4D-B9DBBFE84A57}"/>
          </ac:spMkLst>
        </pc:spChg>
        <pc:spChg chg="mod">
          <ac:chgData name="Reuben Bond" userId="7f300e4aafcfe080" providerId="LiveId" clId="{B606E64D-23EE-4ED2-ADC2-B755AFA9034B}" dt="2022-04-22T02:59:30.135" v="2681" actId="165"/>
          <ac:spMkLst>
            <pc:docMk/>
            <pc:sldMk cId="3794246047" sldId="397"/>
            <ac:spMk id="405" creationId="{1F41FA62-A997-452D-8ED4-3D327FA0B244}"/>
          </ac:spMkLst>
        </pc:spChg>
        <pc:spChg chg="mod">
          <ac:chgData name="Reuben Bond" userId="7f300e4aafcfe080" providerId="LiveId" clId="{B606E64D-23EE-4ED2-ADC2-B755AFA9034B}" dt="2022-04-22T02:59:30.135" v="2681" actId="165"/>
          <ac:spMkLst>
            <pc:docMk/>
            <pc:sldMk cId="3794246047" sldId="397"/>
            <ac:spMk id="406" creationId="{2CD19638-7EF6-4E4E-A72D-1E3CD424C306}"/>
          </ac:spMkLst>
        </pc:spChg>
        <pc:spChg chg="mod">
          <ac:chgData name="Reuben Bond" userId="7f300e4aafcfe080" providerId="LiveId" clId="{B606E64D-23EE-4ED2-ADC2-B755AFA9034B}" dt="2022-04-22T02:59:30.135" v="2681" actId="165"/>
          <ac:spMkLst>
            <pc:docMk/>
            <pc:sldMk cId="3794246047" sldId="397"/>
            <ac:spMk id="407" creationId="{62F2F498-A69C-4548-BC1D-B7CD495236C3}"/>
          </ac:spMkLst>
        </pc:spChg>
        <pc:spChg chg="mod">
          <ac:chgData name="Reuben Bond" userId="7f300e4aafcfe080" providerId="LiveId" clId="{B606E64D-23EE-4ED2-ADC2-B755AFA9034B}" dt="2022-04-22T02:59:30.135" v="2681" actId="165"/>
          <ac:spMkLst>
            <pc:docMk/>
            <pc:sldMk cId="3794246047" sldId="397"/>
            <ac:spMk id="408" creationId="{46E244F0-5F66-4CC4-8ADD-364FED895488}"/>
          </ac:spMkLst>
        </pc:spChg>
        <pc:spChg chg="mod">
          <ac:chgData name="Reuben Bond" userId="7f300e4aafcfe080" providerId="LiveId" clId="{B606E64D-23EE-4ED2-ADC2-B755AFA9034B}" dt="2022-04-22T02:59:30.135" v="2681" actId="165"/>
          <ac:spMkLst>
            <pc:docMk/>
            <pc:sldMk cId="3794246047" sldId="397"/>
            <ac:spMk id="409" creationId="{0C598CED-6591-4D7D-AD84-96A0EDF70DF4}"/>
          </ac:spMkLst>
        </pc:spChg>
        <pc:spChg chg="mod">
          <ac:chgData name="Reuben Bond" userId="7f300e4aafcfe080" providerId="LiveId" clId="{B606E64D-23EE-4ED2-ADC2-B755AFA9034B}" dt="2022-04-22T02:59:30.135" v="2681" actId="165"/>
          <ac:spMkLst>
            <pc:docMk/>
            <pc:sldMk cId="3794246047" sldId="397"/>
            <ac:spMk id="410" creationId="{2A0FB8E8-EED7-4656-83AF-EEA7A8A16FC5}"/>
          </ac:spMkLst>
        </pc:spChg>
        <pc:spChg chg="mod">
          <ac:chgData name="Reuben Bond" userId="7f300e4aafcfe080" providerId="LiveId" clId="{B606E64D-23EE-4ED2-ADC2-B755AFA9034B}" dt="2022-04-22T02:59:30.135" v="2681" actId="165"/>
          <ac:spMkLst>
            <pc:docMk/>
            <pc:sldMk cId="3794246047" sldId="397"/>
            <ac:spMk id="411" creationId="{D565275B-56A7-4BF2-813D-E508CD9A86FF}"/>
          </ac:spMkLst>
        </pc:spChg>
        <pc:spChg chg="mod">
          <ac:chgData name="Reuben Bond" userId="7f300e4aafcfe080" providerId="LiveId" clId="{B606E64D-23EE-4ED2-ADC2-B755AFA9034B}" dt="2022-04-22T02:59:30.135" v="2681" actId="165"/>
          <ac:spMkLst>
            <pc:docMk/>
            <pc:sldMk cId="3794246047" sldId="397"/>
            <ac:spMk id="412" creationId="{9496C26B-2AA3-4C84-8EC8-7F324BBF0403}"/>
          </ac:spMkLst>
        </pc:spChg>
        <pc:spChg chg="mod">
          <ac:chgData name="Reuben Bond" userId="7f300e4aafcfe080" providerId="LiveId" clId="{B606E64D-23EE-4ED2-ADC2-B755AFA9034B}" dt="2022-04-22T02:59:30.135" v="2681" actId="165"/>
          <ac:spMkLst>
            <pc:docMk/>
            <pc:sldMk cId="3794246047" sldId="397"/>
            <ac:spMk id="415" creationId="{E7204766-B945-41BC-965B-5674F89BCF83}"/>
          </ac:spMkLst>
        </pc:spChg>
        <pc:spChg chg="mod">
          <ac:chgData name="Reuben Bond" userId="7f300e4aafcfe080" providerId="LiveId" clId="{B606E64D-23EE-4ED2-ADC2-B755AFA9034B}" dt="2022-04-22T02:59:30.135" v="2681" actId="165"/>
          <ac:spMkLst>
            <pc:docMk/>
            <pc:sldMk cId="3794246047" sldId="397"/>
            <ac:spMk id="416" creationId="{3626069B-A3FA-4763-8189-4CCC6FA34142}"/>
          </ac:spMkLst>
        </pc:spChg>
        <pc:spChg chg="mod">
          <ac:chgData name="Reuben Bond" userId="7f300e4aafcfe080" providerId="LiveId" clId="{B606E64D-23EE-4ED2-ADC2-B755AFA9034B}" dt="2022-04-22T02:59:30.135" v="2681" actId="165"/>
          <ac:spMkLst>
            <pc:docMk/>
            <pc:sldMk cId="3794246047" sldId="397"/>
            <ac:spMk id="417" creationId="{F76644D6-644F-47DA-B5E3-F876B2F7401E}"/>
          </ac:spMkLst>
        </pc:spChg>
        <pc:spChg chg="mod">
          <ac:chgData name="Reuben Bond" userId="7f300e4aafcfe080" providerId="LiveId" clId="{B606E64D-23EE-4ED2-ADC2-B755AFA9034B}" dt="2022-04-22T02:59:30.135" v="2681" actId="165"/>
          <ac:spMkLst>
            <pc:docMk/>
            <pc:sldMk cId="3794246047" sldId="397"/>
            <ac:spMk id="418" creationId="{B75B920C-61AF-4FF2-AF5E-08FD770AD86B}"/>
          </ac:spMkLst>
        </pc:spChg>
        <pc:spChg chg="mod">
          <ac:chgData name="Reuben Bond" userId="7f300e4aafcfe080" providerId="LiveId" clId="{B606E64D-23EE-4ED2-ADC2-B755AFA9034B}" dt="2022-04-22T02:59:30.135" v="2681" actId="165"/>
          <ac:spMkLst>
            <pc:docMk/>
            <pc:sldMk cId="3794246047" sldId="397"/>
            <ac:spMk id="419" creationId="{BB6BF519-6600-42E1-8392-D95F6E879043}"/>
          </ac:spMkLst>
        </pc:spChg>
        <pc:spChg chg="mod">
          <ac:chgData name="Reuben Bond" userId="7f300e4aafcfe080" providerId="LiveId" clId="{B606E64D-23EE-4ED2-ADC2-B755AFA9034B}" dt="2022-04-22T02:59:30.135" v="2681" actId="165"/>
          <ac:spMkLst>
            <pc:docMk/>
            <pc:sldMk cId="3794246047" sldId="397"/>
            <ac:spMk id="420" creationId="{A6AB714C-3E76-49A3-8ED6-C9D077E6338F}"/>
          </ac:spMkLst>
        </pc:spChg>
        <pc:spChg chg="mod">
          <ac:chgData name="Reuben Bond" userId="7f300e4aafcfe080" providerId="LiveId" clId="{B606E64D-23EE-4ED2-ADC2-B755AFA9034B}" dt="2022-04-22T02:59:30.135" v="2681" actId="165"/>
          <ac:spMkLst>
            <pc:docMk/>
            <pc:sldMk cId="3794246047" sldId="397"/>
            <ac:spMk id="421" creationId="{8FC583FA-B566-4500-9A2E-BD169D553113}"/>
          </ac:spMkLst>
        </pc:spChg>
        <pc:spChg chg="mod">
          <ac:chgData name="Reuben Bond" userId="7f300e4aafcfe080" providerId="LiveId" clId="{B606E64D-23EE-4ED2-ADC2-B755AFA9034B}" dt="2022-04-22T02:59:30.135" v="2681" actId="165"/>
          <ac:spMkLst>
            <pc:docMk/>
            <pc:sldMk cId="3794246047" sldId="397"/>
            <ac:spMk id="422" creationId="{64F782AC-A156-4A50-95E6-D6385AC609CD}"/>
          </ac:spMkLst>
        </pc:spChg>
        <pc:spChg chg="mod">
          <ac:chgData name="Reuben Bond" userId="7f300e4aafcfe080" providerId="LiveId" clId="{B606E64D-23EE-4ED2-ADC2-B755AFA9034B}" dt="2022-04-22T02:59:30.135" v="2681" actId="165"/>
          <ac:spMkLst>
            <pc:docMk/>
            <pc:sldMk cId="3794246047" sldId="397"/>
            <ac:spMk id="423" creationId="{95064A1C-5CD8-44A4-959E-3D88F56C80E3}"/>
          </ac:spMkLst>
        </pc:spChg>
        <pc:spChg chg="mod">
          <ac:chgData name="Reuben Bond" userId="7f300e4aafcfe080" providerId="LiveId" clId="{B606E64D-23EE-4ED2-ADC2-B755AFA9034B}" dt="2022-04-22T02:59:30.135" v="2681" actId="165"/>
          <ac:spMkLst>
            <pc:docMk/>
            <pc:sldMk cId="3794246047" sldId="397"/>
            <ac:spMk id="424" creationId="{9B8D526E-CDCF-4723-9A01-B24DC45F1C79}"/>
          </ac:spMkLst>
        </pc:spChg>
        <pc:spChg chg="mod">
          <ac:chgData name="Reuben Bond" userId="7f300e4aafcfe080" providerId="LiveId" clId="{B606E64D-23EE-4ED2-ADC2-B755AFA9034B}" dt="2022-04-22T02:59:30.135" v="2681" actId="165"/>
          <ac:spMkLst>
            <pc:docMk/>
            <pc:sldMk cId="3794246047" sldId="397"/>
            <ac:spMk id="425" creationId="{60B6F93B-7EC2-423C-A694-381A5A80CB00}"/>
          </ac:spMkLst>
        </pc:spChg>
        <pc:spChg chg="mod">
          <ac:chgData name="Reuben Bond" userId="7f300e4aafcfe080" providerId="LiveId" clId="{B606E64D-23EE-4ED2-ADC2-B755AFA9034B}" dt="2022-04-22T02:59:30.135" v="2681" actId="165"/>
          <ac:spMkLst>
            <pc:docMk/>
            <pc:sldMk cId="3794246047" sldId="397"/>
            <ac:spMk id="426" creationId="{06D07120-41A7-4061-8D74-D091D56A7D6B}"/>
          </ac:spMkLst>
        </pc:spChg>
        <pc:spChg chg="mod">
          <ac:chgData name="Reuben Bond" userId="7f300e4aafcfe080" providerId="LiveId" clId="{B606E64D-23EE-4ED2-ADC2-B755AFA9034B}" dt="2022-04-22T02:59:30.135" v="2681" actId="165"/>
          <ac:spMkLst>
            <pc:docMk/>
            <pc:sldMk cId="3794246047" sldId="397"/>
            <ac:spMk id="429" creationId="{E783048B-E949-4D53-82DF-8ED8EA3F5E0F}"/>
          </ac:spMkLst>
        </pc:spChg>
        <pc:spChg chg="mod">
          <ac:chgData name="Reuben Bond" userId="7f300e4aafcfe080" providerId="LiveId" clId="{B606E64D-23EE-4ED2-ADC2-B755AFA9034B}" dt="2022-04-22T02:59:30.135" v="2681" actId="165"/>
          <ac:spMkLst>
            <pc:docMk/>
            <pc:sldMk cId="3794246047" sldId="397"/>
            <ac:spMk id="430" creationId="{1489069A-4F60-4F71-9DCF-1BB579808760}"/>
          </ac:spMkLst>
        </pc:spChg>
        <pc:spChg chg="mod">
          <ac:chgData name="Reuben Bond" userId="7f300e4aafcfe080" providerId="LiveId" clId="{B606E64D-23EE-4ED2-ADC2-B755AFA9034B}" dt="2022-04-22T02:59:30.135" v="2681" actId="165"/>
          <ac:spMkLst>
            <pc:docMk/>
            <pc:sldMk cId="3794246047" sldId="397"/>
            <ac:spMk id="431" creationId="{8F168667-B591-412D-ABDB-71F7DAB2AC9C}"/>
          </ac:spMkLst>
        </pc:spChg>
        <pc:spChg chg="mod">
          <ac:chgData name="Reuben Bond" userId="7f300e4aafcfe080" providerId="LiveId" clId="{B606E64D-23EE-4ED2-ADC2-B755AFA9034B}" dt="2022-04-22T02:59:30.135" v="2681" actId="165"/>
          <ac:spMkLst>
            <pc:docMk/>
            <pc:sldMk cId="3794246047" sldId="397"/>
            <ac:spMk id="432" creationId="{510C4316-6DA7-45B0-A1C2-509DDFC695D4}"/>
          </ac:spMkLst>
        </pc:spChg>
        <pc:spChg chg="mod">
          <ac:chgData name="Reuben Bond" userId="7f300e4aafcfe080" providerId="LiveId" clId="{B606E64D-23EE-4ED2-ADC2-B755AFA9034B}" dt="2022-04-22T02:59:30.135" v="2681" actId="165"/>
          <ac:spMkLst>
            <pc:docMk/>
            <pc:sldMk cId="3794246047" sldId="397"/>
            <ac:spMk id="433" creationId="{F7DC9F82-3FA5-431D-BE8C-0B1D942C06A9}"/>
          </ac:spMkLst>
        </pc:spChg>
        <pc:spChg chg="mod">
          <ac:chgData name="Reuben Bond" userId="7f300e4aafcfe080" providerId="LiveId" clId="{B606E64D-23EE-4ED2-ADC2-B755AFA9034B}" dt="2022-04-22T02:59:30.135" v="2681" actId="165"/>
          <ac:spMkLst>
            <pc:docMk/>
            <pc:sldMk cId="3794246047" sldId="397"/>
            <ac:spMk id="434" creationId="{9C462D4A-E887-4457-A523-C0599B7F5EBA}"/>
          </ac:spMkLst>
        </pc:spChg>
        <pc:spChg chg="mod">
          <ac:chgData name="Reuben Bond" userId="7f300e4aafcfe080" providerId="LiveId" clId="{B606E64D-23EE-4ED2-ADC2-B755AFA9034B}" dt="2022-04-22T02:59:30.135" v="2681" actId="165"/>
          <ac:spMkLst>
            <pc:docMk/>
            <pc:sldMk cId="3794246047" sldId="397"/>
            <ac:spMk id="435" creationId="{655DE840-AB72-48C5-90F9-78B7D45EDC83}"/>
          </ac:spMkLst>
        </pc:spChg>
        <pc:spChg chg="mod">
          <ac:chgData name="Reuben Bond" userId="7f300e4aafcfe080" providerId="LiveId" clId="{B606E64D-23EE-4ED2-ADC2-B755AFA9034B}" dt="2022-04-22T02:59:30.135" v="2681" actId="165"/>
          <ac:spMkLst>
            <pc:docMk/>
            <pc:sldMk cId="3794246047" sldId="397"/>
            <ac:spMk id="436" creationId="{0F91FC8D-FC24-4F7C-80AA-1F0B6142C5C1}"/>
          </ac:spMkLst>
        </pc:spChg>
        <pc:spChg chg="mod">
          <ac:chgData name="Reuben Bond" userId="7f300e4aafcfe080" providerId="LiveId" clId="{B606E64D-23EE-4ED2-ADC2-B755AFA9034B}" dt="2022-04-22T02:59:30.135" v="2681" actId="165"/>
          <ac:spMkLst>
            <pc:docMk/>
            <pc:sldMk cId="3794246047" sldId="397"/>
            <ac:spMk id="437" creationId="{AB58427C-3CA1-449B-82F9-7AE47FD88147}"/>
          </ac:spMkLst>
        </pc:spChg>
        <pc:spChg chg="mod">
          <ac:chgData name="Reuben Bond" userId="7f300e4aafcfe080" providerId="LiveId" clId="{B606E64D-23EE-4ED2-ADC2-B755AFA9034B}" dt="2022-04-22T02:59:30.135" v="2681" actId="165"/>
          <ac:spMkLst>
            <pc:docMk/>
            <pc:sldMk cId="3794246047" sldId="397"/>
            <ac:spMk id="438" creationId="{E883C0DD-A0B8-451F-9F12-BDA4D96E58A0}"/>
          </ac:spMkLst>
        </pc:spChg>
        <pc:spChg chg="mod">
          <ac:chgData name="Reuben Bond" userId="7f300e4aafcfe080" providerId="LiveId" clId="{B606E64D-23EE-4ED2-ADC2-B755AFA9034B}" dt="2022-04-22T02:59:30.135" v="2681" actId="165"/>
          <ac:spMkLst>
            <pc:docMk/>
            <pc:sldMk cId="3794246047" sldId="397"/>
            <ac:spMk id="439" creationId="{C80908E4-46CB-4690-96C1-CD03296C7951}"/>
          </ac:spMkLst>
        </pc:spChg>
        <pc:spChg chg="mod">
          <ac:chgData name="Reuben Bond" userId="7f300e4aafcfe080" providerId="LiveId" clId="{B606E64D-23EE-4ED2-ADC2-B755AFA9034B}" dt="2022-04-22T02:59:30.135" v="2681" actId="165"/>
          <ac:spMkLst>
            <pc:docMk/>
            <pc:sldMk cId="3794246047" sldId="397"/>
            <ac:spMk id="440" creationId="{1787E9B3-8361-4735-8D6A-2853614527A7}"/>
          </ac:spMkLst>
        </pc:spChg>
        <pc:spChg chg="mod">
          <ac:chgData name="Reuben Bond" userId="7f300e4aafcfe080" providerId="LiveId" clId="{B606E64D-23EE-4ED2-ADC2-B755AFA9034B}" dt="2022-04-22T02:59:30.135" v="2681" actId="165"/>
          <ac:spMkLst>
            <pc:docMk/>
            <pc:sldMk cId="3794246047" sldId="397"/>
            <ac:spMk id="443" creationId="{E2BDBF46-C7F0-43FF-94D4-4DF696A57546}"/>
          </ac:spMkLst>
        </pc:spChg>
        <pc:spChg chg="mod">
          <ac:chgData name="Reuben Bond" userId="7f300e4aafcfe080" providerId="LiveId" clId="{B606E64D-23EE-4ED2-ADC2-B755AFA9034B}" dt="2022-04-22T02:59:30.135" v="2681" actId="165"/>
          <ac:spMkLst>
            <pc:docMk/>
            <pc:sldMk cId="3794246047" sldId="397"/>
            <ac:spMk id="444" creationId="{C1639156-23CB-499A-BB6B-A29E530A921C}"/>
          </ac:spMkLst>
        </pc:spChg>
        <pc:spChg chg="mod">
          <ac:chgData name="Reuben Bond" userId="7f300e4aafcfe080" providerId="LiveId" clId="{B606E64D-23EE-4ED2-ADC2-B755AFA9034B}" dt="2022-04-22T02:59:30.135" v="2681" actId="165"/>
          <ac:spMkLst>
            <pc:docMk/>
            <pc:sldMk cId="3794246047" sldId="397"/>
            <ac:spMk id="445" creationId="{2D108740-394B-49D9-8E4C-BC16882D3D4A}"/>
          </ac:spMkLst>
        </pc:spChg>
        <pc:spChg chg="mod">
          <ac:chgData name="Reuben Bond" userId="7f300e4aafcfe080" providerId="LiveId" clId="{B606E64D-23EE-4ED2-ADC2-B755AFA9034B}" dt="2022-04-22T02:59:30.135" v="2681" actId="165"/>
          <ac:spMkLst>
            <pc:docMk/>
            <pc:sldMk cId="3794246047" sldId="397"/>
            <ac:spMk id="446" creationId="{85E51DFC-C25E-4FC4-8401-9B74C4B943DA}"/>
          </ac:spMkLst>
        </pc:spChg>
        <pc:spChg chg="mod">
          <ac:chgData name="Reuben Bond" userId="7f300e4aafcfe080" providerId="LiveId" clId="{B606E64D-23EE-4ED2-ADC2-B755AFA9034B}" dt="2022-04-22T02:59:30.135" v="2681" actId="165"/>
          <ac:spMkLst>
            <pc:docMk/>
            <pc:sldMk cId="3794246047" sldId="397"/>
            <ac:spMk id="447" creationId="{2DBB8E65-DFEE-4CA2-87EB-34D08CBD9D7F}"/>
          </ac:spMkLst>
        </pc:spChg>
        <pc:spChg chg="mod">
          <ac:chgData name="Reuben Bond" userId="7f300e4aafcfe080" providerId="LiveId" clId="{B606E64D-23EE-4ED2-ADC2-B755AFA9034B}" dt="2022-04-22T02:59:30.135" v="2681" actId="165"/>
          <ac:spMkLst>
            <pc:docMk/>
            <pc:sldMk cId="3794246047" sldId="397"/>
            <ac:spMk id="448" creationId="{EDD9DCAE-255B-4232-8BD6-06D6C29F4F84}"/>
          </ac:spMkLst>
        </pc:spChg>
        <pc:spChg chg="mod">
          <ac:chgData name="Reuben Bond" userId="7f300e4aafcfe080" providerId="LiveId" clId="{B606E64D-23EE-4ED2-ADC2-B755AFA9034B}" dt="2022-04-22T02:59:30.135" v="2681" actId="165"/>
          <ac:spMkLst>
            <pc:docMk/>
            <pc:sldMk cId="3794246047" sldId="397"/>
            <ac:spMk id="449" creationId="{704FF50D-EE4C-4C9F-A27E-436EC9804204}"/>
          </ac:spMkLst>
        </pc:spChg>
        <pc:spChg chg="mod">
          <ac:chgData name="Reuben Bond" userId="7f300e4aafcfe080" providerId="LiveId" clId="{B606E64D-23EE-4ED2-ADC2-B755AFA9034B}" dt="2022-04-22T02:59:30.135" v="2681" actId="165"/>
          <ac:spMkLst>
            <pc:docMk/>
            <pc:sldMk cId="3794246047" sldId="397"/>
            <ac:spMk id="452" creationId="{AB682D23-3294-4628-B3AF-4E4C4E5FEBEF}"/>
          </ac:spMkLst>
        </pc:spChg>
        <pc:spChg chg="mod">
          <ac:chgData name="Reuben Bond" userId="7f300e4aafcfe080" providerId="LiveId" clId="{B606E64D-23EE-4ED2-ADC2-B755AFA9034B}" dt="2022-04-22T02:59:30.135" v="2681" actId="165"/>
          <ac:spMkLst>
            <pc:docMk/>
            <pc:sldMk cId="3794246047" sldId="397"/>
            <ac:spMk id="453" creationId="{B4142F20-7AB5-493C-951D-60BC662C1068}"/>
          </ac:spMkLst>
        </pc:spChg>
        <pc:spChg chg="mod">
          <ac:chgData name="Reuben Bond" userId="7f300e4aafcfe080" providerId="LiveId" clId="{B606E64D-23EE-4ED2-ADC2-B755AFA9034B}" dt="2022-04-22T02:59:30.135" v="2681" actId="165"/>
          <ac:spMkLst>
            <pc:docMk/>
            <pc:sldMk cId="3794246047" sldId="397"/>
            <ac:spMk id="454" creationId="{A9CE159B-860D-47EB-85F5-BDF2030B6A3E}"/>
          </ac:spMkLst>
        </pc:spChg>
        <pc:spChg chg="mod">
          <ac:chgData name="Reuben Bond" userId="7f300e4aafcfe080" providerId="LiveId" clId="{B606E64D-23EE-4ED2-ADC2-B755AFA9034B}" dt="2022-04-22T02:59:30.135" v="2681" actId="165"/>
          <ac:spMkLst>
            <pc:docMk/>
            <pc:sldMk cId="3794246047" sldId="397"/>
            <ac:spMk id="455" creationId="{988F17D3-57E0-4CB1-93DE-B4C444A9B3D8}"/>
          </ac:spMkLst>
        </pc:spChg>
        <pc:spChg chg="mod">
          <ac:chgData name="Reuben Bond" userId="7f300e4aafcfe080" providerId="LiveId" clId="{B606E64D-23EE-4ED2-ADC2-B755AFA9034B}" dt="2022-04-22T02:59:30.135" v="2681" actId="165"/>
          <ac:spMkLst>
            <pc:docMk/>
            <pc:sldMk cId="3794246047" sldId="397"/>
            <ac:spMk id="456" creationId="{5BB7E691-B40B-4B80-81FA-E71737230D38}"/>
          </ac:spMkLst>
        </pc:spChg>
        <pc:spChg chg="mod">
          <ac:chgData name="Reuben Bond" userId="7f300e4aafcfe080" providerId="LiveId" clId="{B606E64D-23EE-4ED2-ADC2-B755AFA9034B}" dt="2022-04-22T02:59:30.135" v="2681" actId="165"/>
          <ac:spMkLst>
            <pc:docMk/>
            <pc:sldMk cId="3794246047" sldId="397"/>
            <ac:spMk id="457" creationId="{5CF91C62-14E6-46B2-94C0-BFAE7B955474}"/>
          </ac:spMkLst>
        </pc:spChg>
        <pc:spChg chg="mod">
          <ac:chgData name="Reuben Bond" userId="7f300e4aafcfe080" providerId="LiveId" clId="{B606E64D-23EE-4ED2-ADC2-B755AFA9034B}" dt="2022-04-22T02:59:30.135" v="2681" actId="165"/>
          <ac:spMkLst>
            <pc:docMk/>
            <pc:sldMk cId="3794246047" sldId="397"/>
            <ac:spMk id="458" creationId="{84AFC9F1-211D-4B12-9F54-DD508BB672C6}"/>
          </ac:spMkLst>
        </pc:spChg>
        <pc:spChg chg="mod">
          <ac:chgData name="Reuben Bond" userId="7f300e4aafcfe080" providerId="LiveId" clId="{B606E64D-23EE-4ED2-ADC2-B755AFA9034B}" dt="2022-04-22T02:59:30.135" v="2681" actId="165"/>
          <ac:spMkLst>
            <pc:docMk/>
            <pc:sldMk cId="3794246047" sldId="397"/>
            <ac:spMk id="459" creationId="{279FEC13-1A76-421C-87E2-C7C6E50BF9F8}"/>
          </ac:spMkLst>
        </pc:spChg>
        <pc:spChg chg="mod">
          <ac:chgData name="Reuben Bond" userId="7f300e4aafcfe080" providerId="LiveId" clId="{B606E64D-23EE-4ED2-ADC2-B755AFA9034B}" dt="2022-04-22T02:59:30.135" v="2681" actId="165"/>
          <ac:spMkLst>
            <pc:docMk/>
            <pc:sldMk cId="3794246047" sldId="397"/>
            <ac:spMk id="460" creationId="{4AD5F4B0-1E7B-4F7B-9FB8-36625604B739}"/>
          </ac:spMkLst>
        </pc:spChg>
        <pc:spChg chg="mod">
          <ac:chgData name="Reuben Bond" userId="7f300e4aafcfe080" providerId="LiveId" clId="{B606E64D-23EE-4ED2-ADC2-B755AFA9034B}" dt="2022-04-22T02:59:30.135" v="2681" actId="165"/>
          <ac:spMkLst>
            <pc:docMk/>
            <pc:sldMk cId="3794246047" sldId="397"/>
            <ac:spMk id="461" creationId="{986A7C63-75D5-486B-A950-745302D9F94B}"/>
          </ac:spMkLst>
        </pc:spChg>
        <pc:spChg chg="mod">
          <ac:chgData name="Reuben Bond" userId="7f300e4aafcfe080" providerId="LiveId" clId="{B606E64D-23EE-4ED2-ADC2-B755AFA9034B}" dt="2022-04-22T02:59:30.135" v="2681" actId="165"/>
          <ac:spMkLst>
            <pc:docMk/>
            <pc:sldMk cId="3794246047" sldId="397"/>
            <ac:spMk id="462" creationId="{FCA11071-362D-4253-9B53-1D430976F397}"/>
          </ac:spMkLst>
        </pc:spChg>
        <pc:spChg chg="mod">
          <ac:chgData name="Reuben Bond" userId="7f300e4aafcfe080" providerId="LiveId" clId="{B606E64D-23EE-4ED2-ADC2-B755AFA9034B}" dt="2022-04-22T02:59:30.135" v="2681" actId="165"/>
          <ac:spMkLst>
            <pc:docMk/>
            <pc:sldMk cId="3794246047" sldId="397"/>
            <ac:spMk id="463" creationId="{AE6767E0-9CB2-4B01-82D0-325A7934C9BE}"/>
          </ac:spMkLst>
        </pc:spChg>
        <pc:spChg chg="mod">
          <ac:chgData name="Reuben Bond" userId="7f300e4aafcfe080" providerId="LiveId" clId="{B606E64D-23EE-4ED2-ADC2-B755AFA9034B}" dt="2022-04-22T02:59:30.135" v="2681" actId="165"/>
          <ac:spMkLst>
            <pc:docMk/>
            <pc:sldMk cId="3794246047" sldId="397"/>
            <ac:spMk id="465" creationId="{C6FE6D8F-CACA-49DE-A037-1195DC30C076}"/>
          </ac:spMkLst>
        </pc:spChg>
        <pc:spChg chg="mod">
          <ac:chgData name="Reuben Bond" userId="7f300e4aafcfe080" providerId="LiveId" clId="{B606E64D-23EE-4ED2-ADC2-B755AFA9034B}" dt="2022-04-22T02:59:30.135" v="2681" actId="165"/>
          <ac:spMkLst>
            <pc:docMk/>
            <pc:sldMk cId="3794246047" sldId="397"/>
            <ac:spMk id="466" creationId="{CD40E61B-7CBB-40FA-AE06-00A42FB1E8BF}"/>
          </ac:spMkLst>
        </pc:spChg>
        <pc:grpChg chg="add mod">
          <ac:chgData name="Reuben Bond" userId="7f300e4aafcfe080" providerId="LiveId" clId="{B606E64D-23EE-4ED2-ADC2-B755AFA9034B}" dt="2022-04-22T02:59:42.488" v="2684" actId="164"/>
          <ac:grpSpMkLst>
            <pc:docMk/>
            <pc:sldMk cId="3794246047" sldId="397"/>
            <ac:grpSpMk id="2" creationId="{DF064623-EE51-4E36-A98E-1B2E9598F103}"/>
          </ac:grpSpMkLst>
        </pc:grpChg>
        <pc:grpChg chg="add mod">
          <ac:chgData name="Reuben Bond" userId="7f300e4aafcfe080" providerId="LiveId" clId="{B606E64D-23EE-4ED2-ADC2-B755AFA9034B}" dt="2022-04-22T02:59:42.488" v="2684" actId="164"/>
          <ac:grpSpMkLst>
            <pc:docMk/>
            <pc:sldMk cId="3794246047" sldId="397"/>
            <ac:grpSpMk id="3" creationId="{D516933A-9E38-4294-A969-788449A2FAB4}"/>
          </ac:grpSpMkLst>
        </pc:grpChg>
        <pc:grpChg chg="mod topLvl">
          <ac:chgData name="Reuben Bond" userId="7f300e4aafcfe080" providerId="LiveId" clId="{B606E64D-23EE-4ED2-ADC2-B755AFA9034B}" dt="2022-04-22T02:59:42.488" v="2684" actId="164"/>
          <ac:grpSpMkLst>
            <pc:docMk/>
            <pc:sldMk cId="3794246047" sldId="397"/>
            <ac:grpSpMk id="4" creationId="{BBCB6C28-561F-40C5-B285-D57DC1B299F4}"/>
          </ac:grpSpMkLst>
        </pc:grpChg>
        <pc:grpChg chg="mod topLvl">
          <ac:chgData name="Reuben Bond" userId="7f300e4aafcfe080" providerId="LiveId" clId="{B606E64D-23EE-4ED2-ADC2-B755AFA9034B}" dt="2022-04-22T02:59:33.152" v="2682" actId="164"/>
          <ac:grpSpMkLst>
            <pc:docMk/>
            <pc:sldMk cId="3794246047" sldId="397"/>
            <ac:grpSpMk id="10" creationId="{BECFF608-A21B-4CEE-A5C6-C5838FDE3DF1}"/>
          </ac:grpSpMkLst>
        </pc:grpChg>
        <pc:grpChg chg="add mod">
          <ac:chgData name="Reuben Bond" userId="7f300e4aafcfe080" providerId="LiveId" clId="{B606E64D-23EE-4ED2-ADC2-B755AFA9034B}" dt="2022-04-22T02:59:42.488" v="2684" actId="164"/>
          <ac:grpSpMkLst>
            <pc:docMk/>
            <pc:sldMk cId="3794246047" sldId="397"/>
            <ac:grpSpMk id="15" creationId="{FCE67318-FD39-48D4-8D03-0C487C2D9325}"/>
          </ac:grpSpMkLst>
        </pc:grpChg>
        <pc:grpChg chg="mod topLvl">
          <ac:chgData name="Reuben Bond" userId="7f300e4aafcfe080" providerId="LiveId" clId="{B606E64D-23EE-4ED2-ADC2-B755AFA9034B}" dt="2022-04-22T02:59:36.777" v="2683" actId="164"/>
          <ac:grpSpMkLst>
            <pc:docMk/>
            <pc:sldMk cId="3794246047" sldId="397"/>
            <ac:grpSpMk id="238" creationId="{9D922DA1-CFC7-4CA8-95AF-A911F17398BB}"/>
          </ac:grpSpMkLst>
        </pc:grpChg>
        <pc:grpChg chg="mod">
          <ac:chgData name="Reuben Bond" userId="7f300e4aafcfe080" providerId="LiveId" clId="{B606E64D-23EE-4ED2-ADC2-B755AFA9034B}" dt="2022-04-22T02:59:30.135" v="2681" actId="165"/>
          <ac:grpSpMkLst>
            <pc:docMk/>
            <pc:sldMk cId="3794246047" sldId="397"/>
            <ac:grpSpMk id="239" creationId="{C14F692D-4562-421E-AAD5-58295F012B84}"/>
          </ac:grpSpMkLst>
        </pc:grpChg>
        <pc:grpChg chg="mod topLvl">
          <ac:chgData name="Reuben Bond" userId="7f300e4aafcfe080" providerId="LiveId" clId="{B606E64D-23EE-4ED2-ADC2-B755AFA9034B}" dt="2022-04-22T02:59:36.777" v="2683" actId="164"/>
          <ac:grpSpMkLst>
            <pc:docMk/>
            <pc:sldMk cId="3794246047" sldId="397"/>
            <ac:grpSpMk id="261" creationId="{26758628-4790-474E-ADFB-B8164D5CCC69}"/>
          </ac:grpSpMkLst>
        </pc:grpChg>
        <pc:grpChg chg="mod topLvl">
          <ac:chgData name="Reuben Bond" userId="7f300e4aafcfe080" providerId="LiveId" clId="{B606E64D-23EE-4ED2-ADC2-B755AFA9034B}" dt="2022-04-22T02:59:36.777" v="2683" actId="164"/>
          <ac:grpSpMkLst>
            <pc:docMk/>
            <pc:sldMk cId="3794246047" sldId="397"/>
            <ac:grpSpMk id="266" creationId="{BAF3AFD6-C12B-465B-A1E7-F84024D969C1}"/>
          </ac:grpSpMkLst>
        </pc:grpChg>
        <pc:grpChg chg="mod topLvl">
          <ac:chgData name="Reuben Bond" userId="7f300e4aafcfe080" providerId="LiveId" clId="{B606E64D-23EE-4ED2-ADC2-B755AFA9034B}" dt="2022-04-22T02:59:36.777" v="2683" actId="164"/>
          <ac:grpSpMkLst>
            <pc:docMk/>
            <pc:sldMk cId="3794246047" sldId="397"/>
            <ac:grpSpMk id="278" creationId="{78A5713F-4590-42EC-9F8E-CA4D363AAF54}"/>
          </ac:grpSpMkLst>
        </pc:grpChg>
        <pc:grpChg chg="mod">
          <ac:chgData name="Reuben Bond" userId="7f300e4aafcfe080" providerId="LiveId" clId="{B606E64D-23EE-4ED2-ADC2-B755AFA9034B}" dt="2022-04-22T02:59:30.135" v="2681" actId="165"/>
          <ac:grpSpMkLst>
            <pc:docMk/>
            <pc:sldMk cId="3794246047" sldId="397"/>
            <ac:grpSpMk id="279" creationId="{FE00EFCF-C0B8-423E-BD2F-DE9ECA22FDE8}"/>
          </ac:grpSpMkLst>
        </pc:grpChg>
        <pc:grpChg chg="mod topLvl">
          <ac:chgData name="Reuben Bond" userId="7f300e4aafcfe080" providerId="LiveId" clId="{B606E64D-23EE-4ED2-ADC2-B755AFA9034B}" dt="2022-04-22T02:59:36.777" v="2683" actId="164"/>
          <ac:grpSpMkLst>
            <pc:docMk/>
            <pc:sldMk cId="3794246047" sldId="397"/>
            <ac:grpSpMk id="296" creationId="{12B48276-0C81-452C-9EC3-3D58D00F7BB7}"/>
          </ac:grpSpMkLst>
        </pc:grpChg>
        <pc:grpChg chg="mod">
          <ac:chgData name="Reuben Bond" userId="7f300e4aafcfe080" providerId="LiveId" clId="{B606E64D-23EE-4ED2-ADC2-B755AFA9034B}" dt="2022-04-22T02:59:30.135" v="2681" actId="165"/>
          <ac:grpSpMkLst>
            <pc:docMk/>
            <pc:sldMk cId="3794246047" sldId="397"/>
            <ac:grpSpMk id="297" creationId="{63FEF375-CC91-416E-A405-C7F5B0E600E7}"/>
          </ac:grpSpMkLst>
        </pc:grpChg>
        <pc:grpChg chg="mod topLvl">
          <ac:chgData name="Reuben Bond" userId="7f300e4aafcfe080" providerId="LiveId" clId="{B606E64D-23EE-4ED2-ADC2-B755AFA9034B}" dt="2022-04-22T02:59:36.777" v="2683" actId="164"/>
          <ac:grpSpMkLst>
            <pc:docMk/>
            <pc:sldMk cId="3794246047" sldId="397"/>
            <ac:grpSpMk id="305" creationId="{7B784F5D-5B7A-4662-9F4C-D6CC378F3941}"/>
          </ac:grpSpMkLst>
        </pc:grpChg>
        <pc:grpChg chg="mod">
          <ac:chgData name="Reuben Bond" userId="7f300e4aafcfe080" providerId="LiveId" clId="{B606E64D-23EE-4ED2-ADC2-B755AFA9034B}" dt="2022-04-22T02:59:30.135" v="2681" actId="165"/>
          <ac:grpSpMkLst>
            <pc:docMk/>
            <pc:sldMk cId="3794246047" sldId="397"/>
            <ac:grpSpMk id="306" creationId="{A1C5E53C-BC19-4ADA-86B9-3866704EF584}"/>
          </ac:grpSpMkLst>
        </pc:grpChg>
        <pc:grpChg chg="mod topLvl">
          <ac:chgData name="Reuben Bond" userId="7f300e4aafcfe080" providerId="LiveId" clId="{B606E64D-23EE-4ED2-ADC2-B755AFA9034B}" dt="2022-04-22T02:59:36.777" v="2683" actId="164"/>
          <ac:grpSpMkLst>
            <pc:docMk/>
            <pc:sldMk cId="3794246047" sldId="397"/>
            <ac:grpSpMk id="314" creationId="{39665912-2ACC-4841-9EAA-2CDA97FAE38C}"/>
          </ac:grpSpMkLst>
        </pc:grpChg>
        <pc:grpChg chg="mod topLvl">
          <ac:chgData name="Reuben Bond" userId="7f300e4aafcfe080" providerId="LiveId" clId="{B606E64D-23EE-4ED2-ADC2-B755AFA9034B}" dt="2022-04-22T02:59:36.777" v="2683" actId="164"/>
          <ac:grpSpMkLst>
            <pc:docMk/>
            <pc:sldMk cId="3794246047" sldId="397"/>
            <ac:grpSpMk id="317" creationId="{F25C34E3-D826-43FF-AF56-18950521B821}"/>
          </ac:grpSpMkLst>
        </pc:grpChg>
        <pc:grpChg chg="mod topLvl">
          <ac:chgData name="Reuben Bond" userId="7f300e4aafcfe080" providerId="LiveId" clId="{B606E64D-23EE-4ED2-ADC2-B755AFA9034B}" dt="2022-04-22T02:59:36.777" v="2683" actId="164"/>
          <ac:grpSpMkLst>
            <pc:docMk/>
            <pc:sldMk cId="3794246047" sldId="397"/>
            <ac:grpSpMk id="320" creationId="{20A2C173-61CB-4BF1-B7A7-B9EA8388CC0D}"/>
          </ac:grpSpMkLst>
        </pc:grpChg>
        <pc:grpChg chg="mod topLvl">
          <ac:chgData name="Reuben Bond" userId="7f300e4aafcfe080" providerId="LiveId" clId="{B606E64D-23EE-4ED2-ADC2-B755AFA9034B}" dt="2022-04-22T02:59:36.777" v="2683" actId="164"/>
          <ac:grpSpMkLst>
            <pc:docMk/>
            <pc:sldMk cId="3794246047" sldId="397"/>
            <ac:grpSpMk id="323" creationId="{3F483B81-B47F-4CE8-AF7C-D4B39E4D7246}"/>
          </ac:grpSpMkLst>
        </pc:grpChg>
        <pc:grpChg chg="mod topLvl">
          <ac:chgData name="Reuben Bond" userId="7f300e4aafcfe080" providerId="LiveId" clId="{B606E64D-23EE-4ED2-ADC2-B755AFA9034B}" dt="2022-04-22T02:59:36.777" v="2683" actId="164"/>
          <ac:grpSpMkLst>
            <pc:docMk/>
            <pc:sldMk cId="3794246047" sldId="397"/>
            <ac:grpSpMk id="326" creationId="{234F93B9-9DE0-4B61-987F-EA5058A5F81F}"/>
          </ac:grpSpMkLst>
        </pc:grpChg>
        <pc:grpChg chg="mod topLvl">
          <ac:chgData name="Reuben Bond" userId="7f300e4aafcfe080" providerId="LiveId" clId="{B606E64D-23EE-4ED2-ADC2-B755AFA9034B}" dt="2022-04-22T02:59:36.777" v="2683" actId="164"/>
          <ac:grpSpMkLst>
            <pc:docMk/>
            <pc:sldMk cId="3794246047" sldId="397"/>
            <ac:grpSpMk id="329" creationId="{815EF401-4468-419B-AB5A-0F63DAE64DEF}"/>
          </ac:grpSpMkLst>
        </pc:grpChg>
        <pc:grpChg chg="mod topLvl">
          <ac:chgData name="Reuben Bond" userId="7f300e4aafcfe080" providerId="LiveId" clId="{B606E64D-23EE-4ED2-ADC2-B755AFA9034B}" dt="2022-04-22T02:59:36.777" v="2683" actId="164"/>
          <ac:grpSpMkLst>
            <pc:docMk/>
            <pc:sldMk cId="3794246047" sldId="397"/>
            <ac:grpSpMk id="332" creationId="{28ABF538-D179-4F2B-9F5F-4B761E73E22D}"/>
          </ac:grpSpMkLst>
        </pc:grpChg>
        <pc:grpChg chg="mod topLvl">
          <ac:chgData name="Reuben Bond" userId="7f300e4aafcfe080" providerId="LiveId" clId="{B606E64D-23EE-4ED2-ADC2-B755AFA9034B}" dt="2022-04-22T02:59:36.777" v="2683" actId="164"/>
          <ac:grpSpMkLst>
            <pc:docMk/>
            <pc:sldMk cId="3794246047" sldId="397"/>
            <ac:grpSpMk id="340" creationId="{C7DCE011-1454-4628-A9EC-5D7E4420348E}"/>
          </ac:grpSpMkLst>
        </pc:grpChg>
        <pc:grpChg chg="mod">
          <ac:chgData name="Reuben Bond" userId="7f300e4aafcfe080" providerId="LiveId" clId="{B606E64D-23EE-4ED2-ADC2-B755AFA9034B}" dt="2022-04-22T02:59:30.135" v="2681" actId="165"/>
          <ac:grpSpMkLst>
            <pc:docMk/>
            <pc:sldMk cId="3794246047" sldId="397"/>
            <ac:grpSpMk id="341" creationId="{6E7B0124-8508-45E1-BB64-90DFE07AF519}"/>
          </ac:grpSpMkLst>
        </pc:grpChg>
        <pc:grpChg chg="mod topLvl">
          <ac:chgData name="Reuben Bond" userId="7f300e4aafcfe080" providerId="LiveId" clId="{B606E64D-23EE-4ED2-ADC2-B755AFA9034B}" dt="2022-04-22T02:59:36.777" v="2683" actId="164"/>
          <ac:grpSpMkLst>
            <pc:docMk/>
            <pc:sldMk cId="3794246047" sldId="397"/>
            <ac:grpSpMk id="349" creationId="{91963C04-4D19-4D2D-9938-9A487D24B43A}"/>
          </ac:grpSpMkLst>
        </pc:grpChg>
        <pc:grpChg chg="mod">
          <ac:chgData name="Reuben Bond" userId="7f300e4aafcfe080" providerId="LiveId" clId="{B606E64D-23EE-4ED2-ADC2-B755AFA9034B}" dt="2022-04-22T02:59:30.135" v="2681" actId="165"/>
          <ac:grpSpMkLst>
            <pc:docMk/>
            <pc:sldMk cId="3794246047" sldId="397"/>
            <ac:grpSpMk id="350" creationId="{D1A99A14-6E5D-47E9-A977-D1678B2B029F}"/>
          </ac:grpSpMkLst>
        </pc:grpChg>
        <pc:grpChg chg="mod topLvl">
          <ac:chgData name="Reuben Bond" userId="7f300e4aafcfe080" providerId="LiveId" clId="{B606E64D-23EE-4ED2-ADC2-B755AFA9034B}" dt="2022-04-22T02:59:36.777" v="2683" actId="164"/>
          <ac:grpSpMkLst>
            <pc:docMk/>
            <pc:sldMk cId="3794246047" sldId="397"/>
            <ac:grpSpMk id="358" creationId="{3B38D013-3F7D-40CA-8C30-F425BD96AB5E}"/>
          </ac:grpSpMkLst>
        </pc:grpChg>
        <pc:grpChg chg="mod">
          <ac:chgData name="Reuben Bond" userId="7f300e4aafcfe080" providerId="LiveId" clId="{B606E64D-23EE-4ED2-ADC2-B755AFA9034B}" dt="2022-04-22T02:59:30.135" v="2681" actId="165"/>
          <ac:grpSpMkLst>
            <pc:docMk/>
            <pc:sldMk cId="3794246047" sldId="397"/>
            <ac:grpSpMk id="359" creationId="{439C0462-2DBF-41C0-8289-AD47BBB59431}"/>
          </ac:grpSpMkLst>
        </pc:grpChg>
        <pc:grpChg chg="mod topLvl">
          <ac:chgData name="Reuben Bond" userId="7f300e4aafcfe080" providerId="LiveId" clId="{B606E64D-23EE-4ED2-ADC2-B755AFA9034B}" dt="2022-04-22T02:59:36.777" v="2683" actId="164"/>
          <ac:grpSpMkLst>
            <pc:docMk/>
            <pc:sldMk cId="3794246047" sldId="397"/>
            <ac:grpSpMk id="367" creationId="{F848CDF7-FA94-48E2-B750-C2B0F06A6155}"/>
          </ac:grpSpMkLst>
        </pc:grpChg>
        <pc:grpChg chg="mod">
          <ac:chgData name="Reuben Bond" userId="7f300e4aafcfe080" providerId="LiveId" clId="{B606E64D-23EE-4ED2-ADC2-B755AFA9034B}" dt="2022-04-22T02:59:30.135" v="2681" actId="165"/>
          <ac:grpSpMkLst>
            <pc:docMk/>
            <pc:sldMk cId="3794246047" sldId="397"/>
            <ac:grpSpMk id="368" creationId="{B1203774-982F-4B88-A6E5-85591947F5E3}"/>
          </ac:grpSpMkLst>
        </pc:grpChg>
        <pc:grpChg chg="mod topLvl">
          <ac:chgData name="Reuben Bond" userId="7f300e4aafcfe080" providerId="LiveId" clId="{B606E64D-23EE-4ED2-ADC2-B755AFA9034B}" dt="2022-04-22T02:59:36.777" v="2683" actId="164"/>
          <ac:grpSpMkLst>
            <pc:docMk/>
            <pc:sldMk cId="3794246047" sldId="397"/>
            <ac:grpSpMk id="376" creationId="{CBAB8F10-65FB-41AF-80FE-404D1D2E3B51}"/>
          </ac:grpSpMkLst>
        </pc:grpChg>
        <pc:grpChg chg="mod">
          <ac:chgData name="Reuben Bond" userId="7f300e4aafcfe080" providerId="LiveId" clId="{B606E64D-23EE-4ED2-ADC2-B755AFA9034B}" dt="2022-04-22T02:59:30.135" v="2681" actId="165"/>
          <ac:grpSpMkLst>
            <pc:docMk/>
            <pc:sldMk cId="3794246047" sldId="397"/>
            <ac:grpSpMk id="377" creationId="{E98ECC9A-FD7D-4DE2-8E0C-743AE0C10ED1}"/>
          </ac:grpSpMkLst>
        </pc:grpChg>
        <pc:grpChg chg="mod topLvl">
          <ac:chgData name="Reuben Bond" userId="7f300e4aafcfe080" providerId="LiveId" clId="{B606E64D-23EE-4ED2-ADC2-B755AFA9034B}" dt="2022-04-22T02:59:36.777" v="2683" actId="164"/>
          <ac:grpSpMkLst>
            <pc:docMk/>
            <pc:sldMk cId="3794246047" sldId="397"/>
            <ac:grpSpMk id="385" creationId="{5AABCD18-BFD3-4DD1-BACC-4DD8F031EBDF}"/>
          </ac:grpSpMkLst>
        </pc:grpChg>
        <pc:grpChg chg="mod">
          <ac:chgData name="Reuben Bond" userId="7f300e4aafcfe080" providerId="LiveId" clId="{B606E64D-23EE-4ED2-ADC2-B755AFA9034B}" dt="2022-04-22T02:59:30.135" v="2681" actId="165"/>
          <ac:grpSpMkLst>
            <pc:docMk/>
            <pc:sldMk cId="3794246047" sldId="397"/>
            <ac:grpSpMk id="386" creationId="{FAF414C8-FE84-4E29-B41D-35F790B37F0D}"/>
          </ac:grpSpMkLst>
        </pc:grpChg>
        <pc:grpChg chg="mod topLvl">
          <ac:chgData name="Reuben Bond" userId="7f300e4aafcfe080" providerId="LiveId" clId="{B606E64D-23EE-4ED2-ADC2-B755AFA9034B}" dt="2022-04-22T02:59:36.777" v="2683" actId="164"/>
          <ac:grpSpMkLst>
            <pc:docMk/>
            <pc:sldMk cId="3794246047" sldId="397"/>
            <ac:grpSpMk id="399" creationId="{A1923FA1-376E-410B-B45E-87330C4A7212}"/>
          </ac:grpSpMkLst>
        </pc:grpChg>
        <pc:grpChg chg="mod">
          <ac:chgData name="Reuben Bond" userId="7f300e4aafcfe080" providerId="LiveId" clId="{B606E64D-23EE-4ED2-ADC2-B755AFA9034B}" dt="2022-04-22T02:59:30.135" v="2681" actId="165"/>
          <ac:grpSpMkLst>
            <pc:docMk/>
            <pc:sldMk cId="3794246047" sldId="397"/>
            <ac:grpSpMk id="400" creationId="{FB470B36-DE17-4882-B4CE-1363C444C0A1}"/>
          </ac:grpSpMkLst>
        </pc:grpChg>
        <pc:grpChg chg="mod topLvl">
          <ac:chgData name="Reuben Bond" userId="7f300e4aafcfe080" providerId="LiveId" clId="{B606E64D-23EE-4ED2-ADC2-B755AFA9034B}" dt="2022-04-22T02:59:36.777" v="2683" actId="164"/>
          <ac:grpSpMkLst>
            <pc:docMk/>
            <pc:sldMk cId="3794246047" sldId="397"/>
            <ac:grpSpMk id="413" creationId="{9E19E609-90A8-4675-B060-A5DBF8CA9100}"/>
          </ac:grpSpMkLst>
        </pc:grpChg>
        <pc:grpChg chg="mod">
          <ac:chgData name="Reuben Bond" userId="7f300e4aafcfe080" providerId="LiveId" clId="{B606E64D-23EE-4ED2-ADC2-B755AFA9034B}" dt="2022-04-22T02:59:30.135" v="2681" actId="165"/>
          <ac:grpSpMkLst>
            <pc:docMk/>
            <pc:sldMk cId="3794246047" sldId="397"/>
            <ac:grpSpMk id="414" creationId="{423D25E1-C305-4DCC-A66E-28B4A01A2F7D}"/>
          </ac:grpSpMkLst>
        </pc:grpChg>
        <pc:grpChg chg="mod topLvl">
          <ac:chgData name="Reuben Bond" userId="7f300e4aafcfe080" providerId="LiveId" clId="{B606E64D-23EE-4ED2-ADC2-B755AFA9034B}" dt="2022-04-22T02:59:36.777" v="2683" actId="164"/>
          <ac:grpSpMkLst>
            <pc:docMk/>
            <pc:sldMk cId="3794246047" sldId="397"/>
            <ac:grpSpMk id="427" creationId="{648008E4-3599-4FAC-B715-3B8D351FD6F6}"/>
          </ac:grpSpMkLst>
        </pc:grpChg>
        <pc:grpChg chg="mod">
          <ac:chgData name="Reuben Bond" userId="7f300e4aafcfe080" providerId="LiveId" clId="{B606E64D-23EE-4ED2-ADC2-B755AFA9034B}" dt="2022-04-22T02:59:30.135" v="2681" actId="165"/>
          <ac:grpSpMkLst>
            <pc:docMk/>
            <pc:sldMk cId="3794246047" sldId="397"/>
            <ac:grpSpMk id="428" creationId="{F4878AA0-6F64-442C-8BAB-AD45CA0B358E}"/>
          </ac:grpSpMkLst>
        </pc:grpChg>
        <pc:grpChg chg="mod topLvl">
          <ac:chgData name="Reuben Bond" userId="7f300e4aafcfe080" providerId="LiveId" clId="{B606E64D-23EE-4ED2-ADC2-B755AFA9034B}" dt="2022-04-22T02:59:36.777" v="2683" actId="164"/>
          <ac:grpSpMkLst>
            <pc:docMk/>
            <pc:sldMk cId="3794246047" sldId="397"/>
            <ac:grpSpMk id="441" creationId="{C6CEA797-648E-41DA-8308-65DF45DDAC72}"/>
          </ac:grpSpMkLst>
        </pc:grpChg>
        <pc:grpChg chg="mod">
          <ac:chgData name="Reuben Bond" userId="7f300e4aafcfe080" providerId="LiveId" clId="{B606E64D-23EE-4ED2-ADC2-B755AFA9034B}" dt="2022-04-22T02:59:30.135" v="2681" actId="165"/>
          <ac:grpSpMkLst>
            <pc:docMk/>
            <pc:sldMk cId="3794246047" sldId="397"/>
            <ac:grpSpMk id="442" creationId="{4805D561-256D-4B78-8AE5-A1F0E69AEC9F}"/>
          </ac:grpSpMkLst>
        </pc:grpChg>
        <pc:grpChg chg="mod topLvl">
          <ac:chgData name="Reuben Bond" userId="7f300e4aafcfe080" providerId="LiveId" clId="{B606E64D-23EE-4ED2-ADC2-B755AFA9034B}" dt="2022-04-22T02:59:36.777" v="2683" actId="164"/>
          <ac:grpSpMkLst>
            <pc:docMk/>
            <pc:sldMk cId="3794246047" sldId="397"/>
            <ac:grpSpMk id="450" creationId="{A640D69B-2E7A-4ACD-AB02-BEB9402A0D91}"/>
          </ac:grpSpMkLst>
        </pc:grpChg>
        <pc:grpChg chg="mod">
          <ac:chgData name="Reuben Bond" userId="7f300e4aafcfe080" providerId="LiveId" clId="{B606E64D-23EE-4ED2-ADC2-B755AFA9034B}" dt="2022-04-22T02:59:30.135" v="2681" actId="165"/>
          <ac:grpSpMkLst>
            <pc:docMk/>
            <pc:sldMk cId="3794246047" sldId="397"/>
            <ac:grpSpMk id="451" creationId="{FD16553D-9735-49D4-9DC2-53FA31766B58}"/>
          </ac:grpSpMkLst>
        </pc:grpChg>
        <pc:grpChg chg="mod topLvl">
          <ac:chgData name="Reuben Bond" userId="7f300e4aafcfe080" providerId="LiveId" clId="{B606E64D-23EE-4ED2-ADC2-B755AFA9034B}" dt="2022-04-22T02:59:36.777" v="2683" actId="164"/>
          <ac:grpSpMkLst>
            <pc:docMk/>
            <pc:sldMk cId="3794246047" sldId="397"/>
            <ac:grpSpMk id="464" creationId="{24CBE5AC-101B-464C-8F15-91FA254F0EED}"/>
          </ac:grpSpMkLst>
        </pc:grpChg>
        <pc:grpChg chg="del">
          <ac:chgData name="Reuben Bond" userId="7f300e4aafcfe080" providerId="LiveId" clId="{B606E64D-23EE-4ED2-ADC2-B755AFA9034B}" dt="2022-04-22T02:59:30.135" v="2681" actId="165"/>
          <ac:grpSpMkLst>
            <pc:docMk/>
            <pc:sldMk cId="3794246047" sldId="397"/>
            <ac:grpSpMk id="468" creationId="{B73CFF43-35BB-46EB-92F4-601C9DECDA7F}"/>
          </ac:grpSpMkLst>
        </pc:grpChg>
        <pc:picChg chg="mod">
          <ac:chgData name="Reuben Bond" userId="7f300e4aafcfe080" providerId="LiveId" clId="{B606E64D-23EE-4ED2-ADC2-B755AFA9034B}" dt="2022-04-22T02:59:30.135" v="2681" actId="165"/>
          <ac:picMkLst>
            <pc:docMk/>
            <pc:sldMk cId="3794246047" sldId="397"/>
            <ac:picMk id="5" creationId="{8F785965-AC6E-4BCE-A6EF-4F6D8707D03E}"/>
          </ac:picMkLst>
        </pc:picChg>
        <pc:picChg chg="mod">
          <ac:chgData name="Reuben Bond" userId="7f300e4aafcfe080" providerId="LiveId" clId="{B606E64D-23EE-4ED2-ADC2-B755AFA9034B}" dt="2022-04-22T02:59:30.135" v="2681" actId="165"/>
          <ac:picMkLst>
            <pc:docMk/>
            <pc:sldMk cId="3794246047" sldId="397"/>
            <ac:picMk id="6" creationId="{5C87A45D-7DCB-4F92-AC8D-8994AFE7A339}"/>
          </ac:picMkLst>
        </pc:picChg>
        <pc:picChg chg="mod">
          <ac:chgData name="Reuben Bond" userId="7f300e4aafcfe080" providerId="LiveId" clId="{B606E64D-23EE-4ED2-ADC2-B755AFA9034B}" dt="2022-04-22T02:59:30.135" v="2681" actId="165"/>
          <ac:picMkLst>
            <pc:docMk/>
            <pc:sldMk cId="3794246047" sldId="397"/>
            <ac:picMk id="7" creationId="{6963BC0A-4956-41B4-BFC3-9E44D5699846}"/>
          </ac:picMkLst>
        </pc:picChg>
        <pc:picChg chg="mod">
          <ac:chgData name="Reuben Bond" userId="7f300e4aafcfe080" providerId="LiveId" clId="{B606E64D-23EE-4ED2-ADC2-B755AFA9034B}" dt="2022-04-22T02:59:30.135" v="2681" actId="165"/>
          <ac:picMkLst>
            <pc:docMk/>
            <pc:sldMk cId="3794246047" sldId="397"/>
            <ac:picMk id="11" creationId="{5F31004A-CC0F-4904-A80F-5B1C9CCD55B7}"/>
          </ac:picMkLst>
        </pc:picChg>
        <pc:picChg chg="mod">
          <ac:chgData name="Reuben Bond" userId="7f300e4aafcfe080" providerId="LiveId" clId="{B606E64D-23EE-4ED2-ADC2-B755AFA9034B}" dt="2022-04-22T02:59:36.777" v="2683" actId="164"/>
          <ac:picMkLst>
            <pc:docMk/>
            <pc:sldMk cId="3794246047" sldId="397"/>
            <ac:picMk id="223" creationId="{F05AFB4F-8A1E-456C-BA3D-56E926E57B99}"/>
          </ac:picMkLst>
        </pc:picChg>
        <pc:picChg chg="mod">
          <ac:chgData name="Reuben Bond" userId="7f300e4aafcfe080" providerId="LiveId" clId="{B606E64D-23EE-4ED2-ADC2-B755AFA9034B}" dt="2022-04-22T02:59:36.777" v="2683" actId="164"/>
          <ac:picMkLst>
            <pc:docMk/>
            <pc:sldMk cId="3794246047" sldId="397"/>
            <ac:picMk id="224" creationId="{672DE1D3-D87A-40A6-84DE-5E68FB583B90}"/>
          </ac:picMkLst>
        </pc:picChg>
        <pc:picChg chg="mod">
          <ac:chgData name="Reuben Bond" userId="7f300e4aafcfe080" providerId="LiveId" clId="{B606E64D-23EE-4ED2-ADC2-B755AFA9034B}" dt="2022-04-22T02:59:36.777" v="2683" actId="164"/>
          <ac:picMkLst>
            <pc:docMk/>
            <pc:sldMk cId="3794246047" sldId="397"/>
            <ac:picMk id="225" creationId="{44F2A956-28C1-437B-AB0A-B594B68BAEE6}"/>
          </ac:picMkLst>
        </pc:picChg>
        <pc:picChg chg="mod">
          <ac:chgData name="Reuben Bond" userId="7f300e4aafcfe080" providerId="LiveId" clId="{B606E64D-23EE-4ED2-ADC2-B755AFA9034B}" dt="2022-04-22T02:59:36.777" v="2683" actId="164"/>
          <ac:picMkLst>
            <pc:docMk/>
            <pc:sldMk cId="3794246047" sldId="397"/>
            <ac:picMk id="226" creationId="{6F18CA9B-3CA8-4503-B52B-7F24B37F0B48}"/>
          </ac:picMkLst>
        </pc:picChg>
        <pc:picChg chg="mod">
          <ac:chgData name="Reuben Bond" userId="7f300e4aafcfe080" providerId="LiveId" clId="{B606E64D-23EE-4ED2-ADC2-B755AFA9034B}" dt="2022-04-22T02:59:36.777" v="2683" actId="164"/>
          <ac:picMkLst>
            <pc:docMk/>
            <pc:sldMk cId="3794246047" sldId="397"/>
            <ac:picMk id="227" creationId="{E3FC4627-FE13-43E3-886E-F5922CCE3E82}"/>
          </ac:picMkLst>
        </pc:picChg>
        <pc:picChg chg="mod">
          <ac:chgData name="Reuben Bond" userId="7f300e4aafcfe080" providerId="LiveId" clId="{B606E64D-23EE-4ED2-ADC2-B755AFA9034B}" dt="2022-04-22T02:59:36.777" v="2683" actId="164"/>
          <ac:picMkLst>
            <pc:docMk/>
            <pc:sldMk cId="3794246047" sldId="397"/>
            <ac:picMk id="228" creationId="{95A4E4B3-A2B9-42AF-BBFE-BE1AC1336FE4}"/>
          </ac:picMkLst>
        </pc:picChg>
        <pc:picChg chg="add mod">
          <ac:chgData name="Reuben Bond" userId="7f300e4aafcfe080" providerId="LiveId" clId="{B606E64D-23EE-4ED2-ADC2-B755AFA9034B}" dt="2022-04-22T02:59:33.152" v="2682" actId="164"/>
          <ac:picMkLst>
            <pc:docMk/>
            <pc:sldMk cId="3794246047" sldId="397"/>
            <ac:picMk id="230" creationId="{316ED8E9-F312-468F-B6F7-78A4B6FBD006}"/>
          </ac:picMkLst>
        </pc:picChg>
        <pc:picChg chg="add mod">
          <ac:chgData name="Reuben Bond" userId="7f300e4aafcfe080" providerId="LiveId" clId="{B606E64D-23EE-4ED2-ADC2-B755AFA9034B}" dt="2022-04-22T02:59:33.152" v="2682" actId="164"/>
          <ac:picMkLst>
            <pc:docMk/>
            <pc:sldMk cId="3794246047" sldId="397"/>
            <ac:picMk id="231" creationId="{1C7A386E-5393-40A5-AC0C-080EB070FDF8}"/>
          </ac:picMkLst>
        </pc:picChg>
      </pc:sldChg>
      <pc:sldChg chg="addSp delSp modSp del">
        <pc:chgData name="Reuben Bond" userId="7f300e4aafcfe080" providerId="LiveId" clId="{B606E64D-23EE-4ED2-ADC2-B755AFA9034B}" dt="2022-04-22T04:11:46.840" v="5177" actId="47"/>
        <pc:sldMkLst>
          <pc:docMk/>
          <pc:sldMk cId="2527508058" sldId="398"/>
        </pc:sldMkLst>
        <pc:spChg chg="mod">
          <ac:chgData name="Reuben Bond" userId="7f300e4aafcfe080" providerId="LiveId" clId="{B606E64D-23EE-4ED2-ADC2-B755AFA9034B}" dt="2022-04-22T03:02:40.775" v="2707" actId="165"/>
          <ac:spMkLst>
            <pc:docMk/>
            <pc:sldMk cId="2527508058" sldId="398"/>
            <ac:spMk id="8" creationId="{3D0440A5-C7E4-490E-8A20-65E37707023B}"/>
          </ac:spMkLst>
        </pc:spChg>
        <pc:spChg chg="mod topLvl">
          <ac:chgData name="Reuben Bond" userId="7f300e4aafcfe080" providerId="LiveId" clId="{B606E64D-23EE-4ED2-ADC2-B755AFA9034B}" dt="2022-04-22T03:02:45.062" v="2709" actId="164"/>
          <ac:spMkLst>
            <pc:docMk/>
            <pc:sldMk cId="2527508058" sldId="398"/>
            <ac:spMk id="9" creationId="{6274B900-C166-436B-8E5A-F8E4830A736E}"/>
          </ac:spMkLst>
        </pc:spChg>
        <pc:spChg chg="mod">
          <ac:chgData name="Reuben Bond" userId="7f300e4aafcfe080" providerId="LiveId" clId="{B606E64D-23EE-4ED2-ADC2-B755AFA9034B}" dt="2022-04-22T03:02:40.775" v="2707" actId="165"/>
          <ac:spMkLst>
            <pc:docMk/>
            <pc:sldMk cId="2527508058" sldId="398"/>
            <ac:spMk id="12" creationId="{AD3EB081-548C-40E7-A910-DE055C806B13}"/>
          </ac:spMkLst>
        </pc:spChg>
        <pc:spChg chg="mod topLvl">
          <ac:chgData name="Reuben Bond" userId="7f300e4aafcfe080" providerId="LiveId" clId="{B606E64D-23EE-4ED2-ADC2-B755AFA9034B}" dt="2022-04-22T03:02:48.300" v="2710" actId="164"/>
          <ac:spMkLst>
            <pc:docMk/>
            <pc:sldMk cId="2527508058" sldId="398"/>
            <ac:spMk id="13" creationId="{E8496982-7C45-4506-A379-D838E2D94010}"/>
          </ac:spMkLst>
        </pc:spChg>
        <pc:spChg chg="mod topLvl">
          <ac:chgData name="Reuben Bond" userId="7f300e4aafcfe080" providerId="LiveId" clId="{B606E64D-23EE-4ED2-ADC2-B755AFA9034B}" dt="2022-04-22T03:02:48.300" v="2710" actId="164"/>
          <ac:spMkLst>
            <pc:docMk/>
            <pc:sldMk cId="2527508058" sldId="398"/>
            <ac:spMk id="14" creationId="{012D85D5-F0EF-41AA-B5CA-CA5A0A5461D2}"/>
          </ac:spMkLst>
        </pc:spChg>
        <pc:spChg chg="mod">
          <ac:chgData name="Reuben Bond" userId="7f300e4aafcfe080" providerId="LiveId" clId="{B606E64D-23EE-4ED2-ADC2-B755AFA9034B}" dt="2022-04-22T03:02:45.062" v="2709" actId="164"/>
          <ac:spMkLst>
            <pc:docMk/>
            <pc:sldMk cId="2527508058" sldId="398"/>
            <ac:spMk id="21" creationId="{C531B07C-ABF2-4204-90CE-45D43EA6CE9E}"/>
          </ac:spMkLst>
        </pc:spChg>
        <pc:spChg chg="mod">
          <ac:chgData name="Reuben Bond" userId="7f300e4aafcfe080" providerId="LiveId" clId="{B606E64D-23EE-4ED2-ADC2-B755AFA9034B}" dt="2022-04-22T03:02:45.062" v="2709" actId="164"/>
          <ac:spMkLst>
            <pc:docMk/>
            <pc:sldMk cId="2527508058" sldId="398"/>
            <ac:spMk id="222" creationId="{B005E347-BDF5-431F-B9B9-D6E78F4E0E04}"/>
          </ac:spMkLst>
        </pc:spChg>
        <pc:spChg chg="mod">
          <ac:chgData name="Reuben Bond" userId="7f300e4aafcfe080" providerId="LiveId" clId="{B606E64D-23EE-4ED2-ADC2-B755AFA9034B}" dt="2022-04-22T03:02:45.062" v="2709" actId="164"/>
          <ac:spMkLst>
            <pc:docMk/>
            <pc:sldMk cId="2527508058" sldId="398"/>
            <ac:spMk id="232" creationId="{6E63182D-D17D-4014-B18F-A7A57A994C5E}"/>
          </ac:spMkLst>
        </pc:spChg>
        <pc:spChg chg="mod">
          <ac:chgData name="Reuben Bond" userId="7f300e4aafcfe080" providerId="LiveId" clId="{B606E64D-23EE-4ED2-ADC2-B755AFA9034B}" dt="2022-04-22T03:02:40.775" v="2707" actId="165"/>
          <ac:spMkLst>
            <pc:docMk/>
            <pc:sldMk cId="2527508058" sldId="398"/>
            <ac:spMk id="240" creationId="{8F55CA5E-83D4-4FE3-B569-450B85A86A56}"/>
          </ac:spMkLst>
        </pc:spChg>
        <pc:spChg chg="mod">
          <ac:chgData name="Reuben Bond" userId="7f300e4aafcfe080" providerId="LiveId" clId="{B606E64D-23EE-4ED2-ADC2-B755AFA9034B}" dt="2022-04-22T03:02:40.775" v="2707" actId="165"/>
          <ac:spMkLst>
            <pc:docMk/>
            <pc:sldMk cId="2527508058" sldId="398"/>
            <ac:spMk id="241" creationId="{7349C735-8CFF-4D0D-95A6-3E6856C93341}"/>
          </ac:spMkLst>
        </pc:spChg>
        <pc:spChg chg="mod">
          <ac:chgData name="Reuben Bond" userId="7f300e4aafcfe080" providerId="LiveId" clId="{B606E64D-23EE-4ED2-ADC2-B755AFA9034B}" dt="2022-04-22T03:02:40.775" v="2707" actId="165"/>
          <ac:spMkLst>
            <pc:docMk/>
            <pc:sldMk cId="2527508058" sldId="398"/>
            <ac:spMk id="242" creationId="{A5DD8529-BAB6-41CF-B187-97A71FDE6A70}"/>
          </ac:spMkLst>
        </pc:spChg>
        <pc:spChg chg="mod">
          <ac:chgData name="Reuben Bond" userId="7f300e4aafcfe080" providerId="LiveId" clId="{B606E64D-23EE-4ED2-ADC2-B755AFA9034B}" dt="2022-04-22T03:02:40.775" v="2707" actId="165"/>
          <ac:spMkLst>
            <pc:docMk/>
            <pc:sldMk cId="2527508058" sldId="398"/>
            <ac:spMk id="243" creationId="{86B4CB01-B3C4-4706-BD12-9B218F661B9C}"/>
          </ac:spMkLst>
        </pc:spChg>
        <pc:spChg chg="mod">
          <ac:chgData name="Reuben Bond" userId="7f300e4aafcfe080" providerId="LiveId" clId="{B606E64D-23EE-4ED2-ADC2-B755AFA9034B}" dt="2022-04-22T03:02:40.775" v="2707" actId="165"/>
          <ac:spMkLst>
            <pc:docMk/>
            <pc:sldMk cId="2527508058" sldId="398"/>
            <ac:spMk id="244" creationId="{10D89AB6-1DC8-4CA2-90FF-7A6747FC411F}"/>
          </ac:spMkLst>
        </pc:spChg>
        <pc:spChg chg="mod">
          <ac:chgData name="Reuben Bond" userId="7f300e4aafcfe080" providerId="LiveId" clId="{B606E64D-23EE-4ED2-ADC2-B755AFA9034B}" dt="2022-04-22T03:02:40.775" v="2707" actId="165"/>
          <ac:spMkLst>
            <pc:docMk/>
            <pc:sldMk cId="2527508058" sldId="398"/>
            <ac:spMk id="245" creationId="{6A575F4D-E7D3-4536-934C-BD810250B99D}"/>
          </ac:spMkLst>
        </pc:spChg>
        <pc:spChg chg="mod">
          <ac:chgData name="Reuben Bond" userId="7f300e4aafcfe080" providerId="LiveId" clId="{B606E64D-23EE-4ED2-ADC2-B755AFA9034B}" dt="2022-04-22T03:02:40.775" v="2707" actId="165"/>
          <ac:spMkLst>
            <pc:docMk/>
            <pc:sldMk cId="2527508058" sldId="398"/>
            <ac:spMk id="246" creationId="{2208B318-D27E-4F05-A294-40AAF1B5BB1C}"/>
          </ac:spMkLst>
        </pc:spChg>
        <pc:spChg chg="mod">
          <ac:chgData name="Reuben Bond" userId="7f300e4aafcfe080" providerId="LiveId" clId="{B606E64D-23EE-4ED2-ADC2-B755AFA9034B}" dt="2022-04-22T03:02:40.775" v="2707" actId="165"/>
          <ac:spMkLst>
            <pc:docMk/>
            <pc:sldMk cId="2527508058" sldId="398"/>
            <ac:spMk id="262" creationId="{7AC1B760-2939-466D-AD97-E59AA2039057}"/>
          </ac:spMkLst>
        </pc:spChg>
        <pc:spChg chg="mod">
          <ac:chgData name="Reuben Bond" userId="7f300e4aafcfe080" providerId="LiveId" clId="{B606E64D-23EE-4ED2-ADC2-B755AFA9034B}" dt="2022-04-22T03:02:40.775" v="2707" actId="165"/>
          <ac:spMkLst>
            <pc:docMk/>
            <pc:sldMk cId="2527508058" sldId="398"/>
            <ac:spMk id="263" creationId="{C60CD4AF-25AF-4611-9093-85DF6840A8B4}"/>
          </ac:spMkLst>
        </pc:spChg>
        <pc:spChg chg="mod">
          <ac:chgData name="Reuben Bond" userId="7f300e4aafcfe080" providerId="LiveId" clId="{B606E64D-23EE-4ED2-ADC2-B755AFA9034B}" dt="2022-04-22T03:02:40.775" v="2707" actId="165"/>
          <ac:spMkLst>
            <pc:docMk/>
            <pc:sldMk cId="2527508058" sldId="398"/>
            <ac:spMk id="267" creationId="{E9B0FE1E-986D-43FA-98DD-45FF761F1E44}"/>
          </ac:spMkLst>
        </pc:spChg>
        <pc:spChg chg="mod">
          <ac:chgData name="Reuben Bond" userId="7f300e4aafcfe080" providerId="LiveId" clId="{B606E64D-23EE-4ED2-ADC2-B755AFA9034B}" dt="2022-04-22T03:02:40.775" v="2707" actId="165"/>
          <ac:spMkLst>
            <pc:docMk/>
            <pc:sldMk cId="2527508058" sldId="398"/>
            <ac:spMk id="268" creationId="{5C9D71FE-A543-45B4-91BC-1DAAAD44635C}"/>
          </ac:spMkLst>
        </pc:spChg>
        <pc:spChg chg="mod">
          <ac:chgData name="Reuben Bond" userId="7f300e4aafcfe080" providerId="LiveId" clId="{B606E64D-23EE-4ED2-ADC2-B755AFA9034B}" dt="2022-04-22T03:02:40.775" v="2707" actId="165"/>
          <ac:spMkLst>
            <pc:docMk/>
            <pc:sldMk cId="2527508058" sldId="398"/>
            <ac:spMk id="280" creationId="{1B204E64-322E-4C6C-B565-430D96FD3EA4}"/>
          </ac:spMkLst>
        </pc:spChg>
        <pc:spChg chg="mod">
          <ac:chgData name="Reuben Bond" userId="7f300e4aafcfe080" providerId="LiveId" clId="{B606E64D-23EE-4ED2-ADC2-B755AFA9034B}" dt="2022-04-22T03:02:40.775" v="2707" actId="165"/>
          <ac:spMkLst>
            <pc:docMk/>
            <pc:sldMk cId="2527508058" sldId="398"/>
            <ac:spMk id="281" creationId="{FE69395A-2A1A-4F8E-B906-66BF3DB4FF18}"/>
          </ac:spMkLst>
        </pc:spChg>
        <pc:spChg chg="mod">
          <ac:chgData name="Reuben Bond" userId="7f300e4aafcfe080" providerId="LiveId" clId="{B606E64D-23EE-4ED2-ADC2-B755AFA9034B}" dt="2022-04-22T03:02:40.775" v="2707" actId="165"/>
          <ac:spMkLst>
            <pc:docMk/>
            <pc:sldMk cId="2527508058" sldId="398"/>
            <ac:spMk id="282" creationId="{B58121B0-C390-4CB2-96B5-325CA8A89337}"/>
          </ac:spMkLst>
        </pc:spChg>
        <pc:spChg chg="mod">
          <ac:chgData name="Reuben Bond" userId="7f300e4aafcfe080" providerId="LiveId" clId="{B606E64D-23EE-4ED2-ADC2-B755AFA9034B}" dt="2022-04-22T03:02:40.775" v="2707" actId="165"/>
          <ac:spMkLst>
            <pc:docMk/>
            <pc:sldMk cId="2527508058" sldId="398"/>
            <ac:spMk id="283" creationId="{F4A01A81-D70B-412D-9F27-C7F8B2373A19}"/>
          </ac:spMkLst>
        </pc:spChg>
        <pc:spChg chg="mod">
          <ac:chgData name="Reuben Bond" userId="7f300e4aafcfe080" providerId="LiveId" clId="{B606E64D-23EE-4ED2-ADC2-B755AFA9034B}" dt="2022-04-22T03:02:40.775" v="2707" actId="165"/>
          <ac:spMkLst>
            <pc:docMk/>
            <pc:sldMk cId="2527508058" sldId="398"/>
            <ac:spMk id="284" creationId="{0F5DDD7F-3CBD-4880-B7A3-2920394B6A61}"/>
          </ac:spMkLst>
        </pc:spChg>
        <pc:spChg chg="mod">
          <ac:chgData name="Reuben Bond" userId="7f300e4aafcfe080" providerId="LiveId" clId="{B606E64D-23EE-4ED2-ADC2-B755AFA9034B}" dt="2022-04-22T03:02:40.775" v="2707" actId="165"/>
          <ac:spMkLst>
            <pc:docMk/>
            <pc:sldMk cId="2527508058" sldId="398"/>
            <ac:spMk id="285" creationId="{C71E2D9F-0D3B-4AC6-9147-4CF0D868723E}"/>
          </ac:spMkLst>
        </pc:spChg>
        <pc:spChg chg="mod">
          <ac:chgData name="Reuben Bond" userId="7f300e4aafcfe080" providerId="LiveId" clId="{B606E64D-23EE-4ED2-ADC2-B755AFA9034B}" dt="2022-04-22T03:02:40.775" v="2707" actId="165"/>
          <ac:spMkLst>
            <pc:docMk/>
            <pc:sldMk cId="2527508058" sldId="398"/>
            <ac:spMk id="286" creationId="{0D814AB4-F8BB-432D-8C02-284E76449A99}"/>
          </ac:spMkLst>
        </pc:spChg>
        <pc:spChg chg="mod">
          <ac:chgData name="Reuben Bond" userId="7f300e4aafcfe080" providerId="LiveId" clId="{B606E64D-23EE-4ED2-ADC2-B755AFA9034B}" dt="2022-04-22T03:02:40.775" v="2707" actId="165"/>
          <ac:spMkLst>
            <pc:docMk/>
            <pc:sldMk cId="2527508058" sldId="398"/>
            <ac:spMk id="287" creationId="{D52941DE-5C27-43DB-961D-9EF29C935BAB}"/>
          </ac:spMkLst>
        </pc:spChg>
        <pc:spChg chg="mod">
          <ac:chgData name="Reuben Bond" userId="7f300e4aafcfe080" providerId="LiveId" clId="{B606E64D-23EE-4ED2-ADC2-B755AFA9034B}" dt="2022-04-22T03:02:40.775" v="2707" actId="165"/>
          <ac:spMkLst>
            <pc:docMk/>
            <pc:sldMk cId="2527508058" sldId="398"/>
            <ac:spMk id="288" creationId="{6BF0E7FB-EA0A-432C-9D32-B1654D4DB746}"/>
          </ac:spMkLst>
        </pc:spChg>
        <pc:spChg chg="mod">
          <ac:chgData name="Reuben Bond" userId="7f300e4aafcfe080" providerId="LiveId" clId="{B606E64D-23EE-4ED2-ADC2-B755AFA9034B}" dt="2022-04-22T03:02:40.775" v="2707" actId="165"/>
          <ac:spMkLst>
            <pc:docMk/>
            <pc:sldMk cId="2527508058" sldId="398"/>
            <ac:spMk id="289" creationId="{052BE8FE-E770-4ABB-A46A-C150B5613468}"/>
          </ac:spMkLst>
        </pc:spChg>
        <pc:spChg chg="mod">
          <ac:chgData name="Reuben Bond" userId="7f300e4aafcfe080" providerId="LiveId" clId="{B606E64D-23EE-4ED2-ADC2-B755AFA9034B}" dt="2022-04-22T03:02:40.775" v="2707" actId="165"/>
          <ac:spMkLst>
            <pc:docMk/>
            <pc:sldMk cId="2527508058" sldId="398"/>
            <ac:spMk id="290" creationId="{3E8C538D-284C-47A0-8539-4547E9582EF7}"/>
          </ac:spMkLst>
        </pc:spChg>
        <pc:spChg chg="mod">
          <ac:chgData name="Reuben Bond" userId="7f300e4aafcfe080" providerId="LiveId" clId="{B606E64D-23EE-4ED2-ADC2-B755AFA9034B}" dt="2022-04-22T03:02:40.775" v="2707" actId="165"/>
          <ac:spMkLst>
            <pc:docMk/>
            <pc:sldMk cId="2527508058" sldId="398"/>
            <ac:spMk id="291" creationId="{0A1A903D-C116-46F1-ADEF-E2A5F8422DB2}"/>
          </ac:spMkLst>
        </pc:spChg>
        <pc:spChg chg="mod topLvl">
          <ac:chgData name="Reuben Bond" userId="7f300e4aafcfe080" providerId="LiveId" clId="{B606E64D-23EE-4ED2-ADC2-B755AFA9034B}" dt="2022-04-22T03:02:45.062" v="2709" actId="164"/>
          <ac:spMkLst>
            <pc:docMk/>
            <pc:sldMk cId="2527508058" sldId="398"/>
            <ac:spMk id="293" creationId="{532A95E3-BA65-447F-9D6F-0FA035D03ACF}"/>
          </ac:spMkLst>
        </pc:spChg>
        <pc:spChg chg="mod">
          <ac:chgData name="Reuben Bond" userId="7f300e4aafcfe080" providerId="LiveId" clId="{B606E64D-23EE-4ED2-ADC2-B755AFA9034B}" dt="2022-04-22T03:02:40.775" v="2707" actId="165"/>
          <ac:spMkLst>
            <pc:docMk/>
            <pc:sldMk cId="2527508058" sldId="398"/>
            <ac:spMk id="298" creationId="{83F1A9FC-BDCC-4644-B406-E8BC98FB2D2C}"/>
          </ac:spMkLst>
        </pc:spChg>
        <pc:spChg chg="mod">
          <ac:chgData name="Reuben Bond" userId="7f300e4aafcfe080" providerId="LiveId" clId="{B606E64D-23EE-4ED2-ADC2-B755AFA9034B}" dt="2022-04-22T03:02:40.775" v="2707" actId="165"/>
          <ac:spMkLst>
            <pc:docMk/>
            <pc:sldMk cId="2527508058" sldId="398"/>
            <ac:spMk id="299" creationId="{D29860D4-2FF7-4A94-A722-9CB0030D42EE}"/>
          </ac:spMkLst>
        </pc:spChg>
        <pc:spChg chg="mod">
          <ac:chgData name="Reuben Bond" userId="7f300e4aafcfe080" providerId="LiveId" clId="{B606E64D-23EE-4ED2-ADC2-B755AFA9034B}" dt="2022-04-22T03:02:40.775" v="2707" actId="165"/>
          <ac:spMkLst>
            <pc:docMk/>
            <pc:sldMk cId="2527508058" sldId="398"/>
            <ac:spMk id="300" creationId="{D5FF656B-FD0B-455F-838D-024228DD2987}"/>
          </ac:spMkLst>
        </pc:spChg>
        <pc:spChg chg="mod">
          <ac:chgData name="Reuben Bond" userId="7f300e4aafcfe080" providerId="LiveId" clId="{B606E64D-23EE-4ED2-ADC2-B755AFA9034B}" dt="2022-04-22T03:02:40.775" v="2707" actId="165"/>
          <ac:spMkLst>
            <pc:docMk/>
            <pc:sldMk cId="2527508058" sldId="398"/>
            <ac:spMk id="301" creationId="{AC4F50CA-5EA9-492F-8C41-76F79FD25D46}"/>
          </ac:spMkLst>
        </pc:spChg>
        <pc:spChg chg="mod">
          <ac:chgData name="Reuben Bond" userId="7f300e4aafcfe080" providerId="LiveId" clId="{B606E64D-23EE-4ED2-ADC2-B755AFA9034B}" dt="2022-04-22T03:02:40.775" v="2707" actId="165"/>
          <ac:spMkLst>
            <pc:docMk/>
            <pc:sldMk cId="2527508058" sldId="398"/>
            <ac:spMk id="302" creationId="{C9CFE446-71AC-4D5A-BB67-07393D1762C5}"/>
          </ac:spMkLst>
        </pc:spChg>
        <pc:spChg chg="mod">
          <ac:chgData name="Reuben Bond" userId="7f300e4aafcfe080" providerId="LiveId" clId="{B606E64D-23EE-4ED2-ADC2-B755AFA9034B}" dt="2022-04-22T03:02:40.775" v="2707" actId="165"/>
          <ac:spMkLst>
            <pc:docMk/>
            <pc:sldMk cId="2527508058" sldId="398"/>
            <ac:spMk id="303" creationId="{DD44D56C-6B86-4D1B-8FE7-FAD274578F0C}"/>
          </ac:spMkLst>
        </pc:spChg>
        <pc:spChg chg="mod">
          <ac:chgData name="Reuben Bond" userId="7f300e4aafcfe080" providerId="LiveId" clId="{B606E64D-23EE-4ED2-ADC2-B755AFA9034B}" dt="2022-04-22T03:02:40.775" v="2707" actId="165"/>
          <ac:spMkLst>
            <pc:docMk/>
            <pc:sldMk cId="2527508058" sldId="398"/>
            <ac:spMk id="304" creationId="{7617226C-9FE6-4104-A7FF-4E9CCDD58560}"/>
          </ac:spMkLst>
        </pc:spChg>
        <pc:spChg chg="mod">
          <ac:chgData name="Reuben Bond" userId="7f300e4aafcfe080" providerId="LiveId" clId="{B606E64D-23EE-4ED2-ADC2-B755AFA9034B}" dt="2022-04-22T03:02:40.775" v="2707" actId="165"/>
          <ac:spMkLst>
            <pc:docMk/>
            <pc:sldMk cId="2527508058" sldId="398"/>
            <ac:spMk id="307" creationId="{06CED3FC-CD11-4ACC-A960-9F80BC6BB0CC}"/>
          </ac:spMkLst>
        </pc:spChg>
        <pc:spChg chg="mod">
          <ac:chgData name="Reuben Bond" userId="7f300e4aafcfe080" providerId="LiveId" clId="{B606E64D-23EE-4ED2-ADC2-B755AFA9034B}" dt="2022-04-22T03:02:40.775" v="2707" actId="165"/>
          <ac:spMkLst>
            <pc:docMk/>
            <pc:sldMk cId="2527508058" sldId="398"/>
            <ac:spMk id="308" creationId="{8198C7FD-4EEC-4132-A295-B78B40F7F133}"/>
          </ac:spMkLst>
        </pc:spChg>
        <pc:spChg chg="mod">
          <ac:chgData name="Reuben Bond" userId="7f300e4aafcfe080" providerId="LiveId" clId="{B606E64D-23EE-4ED2-ADC2-B755AFA9034B}" dt="2022-04-22T03:02:40.775" v="2707" actId="165"/>
          <ac:spMkLst>
            <pc:docMk/>
            <pc:sldMk cId="2527508058" sldId="398"/>
            <ac:spMk id="309" creationId="{890C84B5-66D3-4BF3-85B3-AEF1F784685A}"/>
          </ac:spMkLst>
        </pc:spChg>
        <pc:spChg chg="mod">
          <ac:chgData name="Reuben Bond" userId="7f300e4aafcfe080" providerId="LiveId" clId="{B606E64D-23EE-4ED2-ADC2-B755AFA9034B}" dt="2022-04-22T03:02:40.775" v="2707" actId="165"/>
          <ac:spMkLst>
            <pc:docMk/>
            <pc:sldMk cId="2527508058" sldId="398"/>
            <ac:spMk id="310" creationId="{BFFFC12E-010F-440B-9F23-18677615F464}"/>
          </ac:spMkLst>
        </pc:spChg>
        <pc:spChg chg="mod">
          <ac:chgData name="Reuben Bond" userId="7f300e4aafcfe080" providerId="LiveId" clId="{B606E64D-23EE-4ED2-ADC2-B755AFA9034B}" dt="2022-04-22T03:02:40.775" v="2707" actId="165"/>
          <ac:spMkLst>
            <pc:docMk/>
            <pc:sldMk cId="2527508058" sldId="398"/>
            <ac:spMk id="311" creationId="{CCF22D2A-01F5-4D85-8B83-930DF529DA79}"/>
          </ac:spMkLst>
        </pc:spChg>
        <pc:spChg chg="mod">
          <ac:chgData name="Reuben Bond" userId="7f300e4aafcfe080" providerId="LiveId" clId="{B606E64D-23EE-4ED2-ADC2-B755AFA9034B}" dt="2022-04-22T03:02:40.775" v="2707" actId="165"/>
          <ac:spMkLst>
            <pc:docMk/>
            <pc:sldMk cId="2527508058" sldId="398"/>
            <ac:spMk id="312" creationId="{0181EF07-D6D0-437A-88D0-D754955F0BDC}"/>
          </ac:spMkLst>
        </pc:spChg>
        <pc:spChg chg="mod">
          <ac:chgData name="Reuben Bond" userId="7f300e4aafcfe080" providerId="LiveId" clId="{B606E64D-23EE-4ED2-ADC2-B755AFA9034B}" dt="2022-04-22T03:02:40.775" v="2707" actId="165"/>
          <ac:spMkLst>
            <pc:docMk/>
            <pc:sldMk cId="2527508058" sldId="398"/>
            <ac:spMk id="313" creationId="{E53ABF7A-8D7A-4EE3-A915-CFA229F1FE1A}"/>
          </ac:spMkLst>
        </pc:spChg>
        <pc:spChg chg="mod">
          <ac:chgData name="Reuben Bond" userId="7f300e4aafcfe080" providerId="LiveId" clId="{B606E64D-23EE-4ED2-ADC2-B755AFA9034B}" dt="2022-04-22T03:02:40.775" v="2707" actId="165"/>
          <ac:spMkLst>
            <pc:docMk/>
            <pc:sldMk cId="2527508058" sldId="398"/>
            <ac:spMk id="315" creationId="{A44CB8E8-3DBF-49DE-A3D6-DE3D14C5DC96}"/>
          </ac:spMkLst>
        </pc:spChg>
        <pc:spChg chg="mod">
          <ac:chgData name="Reuben Bond" userId="7f300e4aafcfe080" providerId="LiveId" clId="{B606E64D-23EE-4ED2-ADC2-B755AFA9034B}" dt="2022-04-22T03:02:40.775" v="2707" actId="165"/>
          <ac:spMkLst>
            <pc:docMk/>
            <pc:sldMk cId="2527508058" sldId="398"/>
            <ac:spMk id="316" creationId="{24C04337-D1BD-447D-988E-0E631C6955E7}"/>
          </ac:spMkLst>
        </pc:spChg>
        <pc:spChg chg="mod">
          <ac:chgData name="Reuben Bond" userId="7f300e4aafcfe080" providerId="LiveId" clId="{B606E64D-23EE-4ED2-ADC2-B755AFA9034B}" dt="2022-04-22T03:02:40.775" v="2707" actId="165"/>
          <ac:spMkLst>
            <pc:docMk/>
            <pc:sldMk cId="2527508058" sldId="398"/>
            <ac:spMk id="318" creationId="{AD596DCC-2036-4B90-B5F6-570667237FFA}"/>
          </ac:spMkLst>
        </pc:spChg>
        <pc:spChg chg="mod">
          <ac:chgData name="Reuben Bond" userId="7f300e4aafcfe080" providerId="LiveId" clId="{B606E64D-23EE-4ED2-ADC2-B755AFA9034B}" dt="2022-04-22T03:02:40.775" v="2707" actId="165"/>
          <ac:spMkLst>
            <pc:docMk/>
            <pc:sldMk cId="2527508058" sldId="398"/>
            <ac:spMk id="319" creationId="{81092485-9CD5-4D53-A462-22311408E9AB}"/>
          </ac:spMkLst>
        </pc:spChg>
        <pc:spChg chg="mod">
          <ac:chgData name="Reuben Bond" userId="7f300e4aafcfe080" providerId="LiveId" clId="{B606E64D-23EE-4ED2-ADC2-B755AFA9034B}" dt="2022-04-22T03:02:40.775" v="2707" actId="165"/>
          <ac:spMkLst>
            <pc:docMk/>
            <pc:sldMk cId="2527508058" sldId="398"/>
            <ac:spMk id="321" creationId="{D7D80FDE-CE2A-45CA-B2D6-D77CD16634A6}"/>
          </ac:spMkLst>
        </pc:spChg>
        <pc:spChg chg="mod">
          <ac:chgData name="Reuben Bond" userId="7f300e4aafcfe080" providerId="LiveId" clId="{B606E64D-23EE-4ED2-ADC2-B755AFA9034B}" dt="2022-04-22T03:02:40.775" v="2707" actId="165"/>
          <ac:spMkLst>
            <pc:docMk/>
            <pc:sldMk cId="2527508058" sldId="398"/>
            <ac:spMk id="322" creationId="{F00FDD25-63A3-4134-BC13-6E29EF20C668}"/>
          </ac:spMkLst>
        </pc:spChg>
        <pc:spChg chg="mod">
          <ac:chgData name="Reuben Bond" userId="7f300e4aafcfe080" providerId="LiveId" clId="{B606E64D-23EE-4ED2-ADC2-B755AFA9034B}" dt="2022-04-22T03:02:40.775" v="2707" actId="165"/>
          <ac:spMkLst>
            <pc:docMk/>
            <pc:sldMk cId="2527508058" sldId="398"/>
            <ac:spMk id="324" creationId="{160D355A-AB20-4415-8A58-9B9A62D8DB30}"/>
          </ac:spMkLst>
        </pc:spChg>
        <pc:spChg chg="mod">
          <ac:chgData name="Reuben Bond" userId="7f300e4aafcfe080" providerId="LiveId" clId="{B606E64D-23EE-4ED2-ADC2-B755AFA9034B}" dt="2022-04-22T03:02:40.775" v="2707" actId="165"/>
          <ac:spMkLst>
            <pc:docMk/>
            <pc:sldMk cId="2527508058" sldId="398"/>
            <ac:spMk id="325" creationId="{6A1FB0CC-0CBB-40D8-B13C-926CBC11D731}"/>
          </ac:spMkLst>
        </pc:spChg>
        <pc:spChg chg="mod">
          <ac:chgData name="Reuben Bond" userId="7f300e4aafcfe080" providerId="LiveId" clId="{B606E64D-23EE-4ED2-ADC2-B755AFA9034B}" dt="2022-04-22T03:02:40.775" v="2707" actId="165"/>
          <ac:spMkLst>
            <pc:docMk/>
            <pc:sldMk cId="2527508058" sldId="398"/>
            <ac:spMk id="327" creationId="{ADEFD932-79C6-407A-934B-107917D0AA7B}"/>
          </ac:spMkLst>
        </pc:spChg>
        <pc:spChg chg="mod">
          <ac:chgData name="Reuben Bond" userId="7f300e4aafcfe080" providerId="LiveId" clId="{B606E64D-23EE-4ED2-ADC2-B755AFA9034B}" dt="2022-04-22T03:02:40.775" v="2707" actId="165"/>
          <ac:spMkLst>
            <pc:docMk/>
            <pc:sldMk cId="2527508058" sldId="398"/>
            <ac:spMk id="328" creationId="{E58A68A3-9FA6-4290-B423-00B7AF66A5FA}"/>
          </ac:spMkLst>
        </pc:spChg>
        <pc:spChg chg="mod">
          <ac:chgData name="Reuben Bond" userId="7f300e4aafcfe080" providerId="LiveId" clId="{B606E64D-23EE-4ED2-ADC2-B755AFA9034B}" dt="2022-04-22T03:02:40.775" v="2707" actId="165"/>
          <ac:spMkLst>
            <pc:docMk/>
            <pc:sldMk cId="2527508058" sldId="398"/>
            <ac:spMk id="330" creationId="{10D62EDE-1F02-41A2-B9B2-CD262AE2F29F}"/>
          </ac:spMkLst>
        </pc:spChg>
        <pc:spChg chg="mod">
          <ac:chgData name="Reuben Bond" userId="7f300e4aafcfe080" providerId="LiveId" clId="{B606E64D-23EE-4ED2-ADC2-B755AFA9034B}" dt="2022-04-22T03:02:40.775" v="2707" actId="165"/>
          <ac:spMkLst>
            <pc:docMk/>
            <pc:sldMk cId="2527508058" sldId="398"/>
            <ac:spMk id="331" creationId="{8A51117B-8E46-4954-A1A8-54F50D957776}"/>
          </ac:spMkLst>
        </pc:spChg>
        <pc:spChg chg="mod">
          <ac:chgData name="Reuben Bond" userId="7f300e4aafcfe080" providerId="LiveId" clId="{B606E64D-23EE-4ED2-ADC2-B755AFA9034B}" dt="2022-04-22T03:02:40.775" v="2707" actId="165"/>
          <ac:spMkLst>
            <pc:docMk/>
            <pc:sldMk cId="2527508058" sldId="398"/>
            <ac:spMk id="333" creationId="{CF47162B-5026-411D-86CA-C3ECFD48FBE2}"/>
          </ac:spMkLst>
        </pc:spChg>
        <pc:spChg chg="mod">
          <ac:chgData name="Reuben Bond" userId="7f300e4aafcfe080" providerId="LiveId" clId="{B606E64D-23EE-4ED2-ADC2-B755AFA9034B}" dt="2022-04-22T03:02:40.775" v="2707" actId="165"/>
          <ac:spMkLst>
            <pc:docMk/>
            <pc:sldMk cId="2527508058" sldId="398"/>
            <ac:spMk id="334" creationId="{03191542-AE85-4421-B646-6339E8ADFD59}"/>
          </ac:spMkLst>
        </pc:spChg>
        <pc:spChg chg="mod topLvl">
          <ac:chgData name="Reuben Bond" userId="7f300e4aafcfe080" providerId="LiveId" clId="{B606E64D-23EE-4ED2-ADC2-B755AFA9034B}" dt="2022-04-22T03:02:45.062" v="2709" actId="164"/>
          <ac:spMkLst>
            <pc:docMk/>
            <pc:sldMk cId="2527508058" sldId="398"/>
            <ac:spMk id="335" creationId="{6646B510-240A-40FE-8207-50D56C3742A9}"/>
          </ac:spMkLst>
        </pc:spChg>
        <pc:spChg chg="mod topLvl">
          <ac:chgData name="Reuben Bond" userId="7f300e4aafcfe080" providerId="LiveId" clId="{B606E64D-23EE-4ED2-ADC2-B755AFA9034B}" dt="2022-04-22T03:02:45.062" v="2709" actId="164"/>
          <ac:spMkLst>
            <pc:docMk/>
            <pc:sldMk cId="2527508058" sldId="398"/>
            <ac:spMk id="336" creationId="{76D12951-F942-425F-A5BB-E87D188FA814}"/>
          </ac:spMkLst>
        </pc:spChg>
        <pc:spChg chg="mod topLvl">
          <ac:chgData name="Reuben Bond" userId="7f300e4aafcfe080" providerId="LiveId" clId="{B606E64D-23EE-4ED2-ADC2-B755AFA9034B}" dt="2022-04-22T03:02:45.062" v="2709" actId="164"/>
          <ac:spMkLst>
            <pc:docMk/>
            <pc:sldMk cId="2527508058" sldId="398"/>
            <ac:spMk id="337" creationId="{4F7D9A84-44F0-4F6C-8199-74275AD7FC02}"/>
          </ac:spMkLst>
        </pc:spChg>
        <pc:spChg chg="mod topLvl">
          <ac:chgData name="Reuben Bond" userId="7f300e4aafcfe080" providerId="LiveId" clId="{B606E64D-23EE-4ED2-ADC2-B755AFA9034B}" dt="2022-04-22T03:02:45.062" v="2709" actId="164"/>
          <ac:spMkLst>
            <pc:docMk/>
            <pc:sldMk cId="2527508058" sldId="398"/>
            <ac:spMk id="338" creationId="{DE52D3C4-7C41-4FB1-9A76-AC252E0D0388}"/>
          </ac:spMkLst>
        </pc:spChg>
        <pc:spChg chg="mod topLvl">
          <ac:chgData name="Reuben Bond" userId="7f300e4aafcfe080" providerId="LiveId" clId="{B606E64D-23EE-4ED2-ADC2-B755AFA9034B}" dt="2022-04-22T03:02:45.062" v="2709" actId="164"/>
          <ac:spMkLst>
            <pc:docMk/>
            <pc:sldMk cId="2527508058" sldId="398"/>
            <ac:spMk id="339" creationId="{AA5C0001-D25F-476D-8EAF-0A574DE01199}"/>
          </ac:spMkLst>
        </pc:spChg>
        <pc:spChg chg="mod">
          <ac:chgData name="Reuben Bond" userId="7f300e4aafcfe080" providerId="LiveId" clId="{B606E64D-23EE-4ED2-ADC2-B755AFA9034B}" dt="2022-04-22T03:02:40.775" v="2707" actId="165"/>
          <ac:spMkLst>
            <pc:docMk/>
            <pc:sldMk cId="2527508058" sldId="398"/>
            <ac:spMk id="342" creationId="{9072A560-9FD9-4087-9F87-389F916F0E59}"/>
          </ac:spMkLst>
        </pc:spChg>
        <pc:spChg chg="mod">
          <ac:chgData name="Reuben Bond" userId="7f300e4aafcfe080" providerId="LiveId" clId="{B606E64D-23EE-4ED2-ADC2-B755AFA9034B}" dt="2022-04-22T03:02:40.775" v="2707" actId="165"/>
          <ac:spMkLst>
            <pc:docMk/>
            <pc:sldMk cId="2527508058" sldId="398"/>
            <ac:spMk id="343" creationId="{348D2FC7-5B32-45E0-9A2E-592F4B82561D}"/>
          </ac:spMkLst>
        </pc:spChg>
        <pc:spChg chg="mod">
          <ac:chgData name="Reuben Bond" userId="7f300e4aafcfe080" providerId="LiveId" clId="{B606E64D-23EE-4ED2-ADC2-B755AFA9034B}" dt="2022-04-22T03:02:40.775" v="2707" actId="165"/>
          <ac:spMkLst>
            <pc:docMk/>
            <pc:sldMk cId="2527508058" sldId="398"/>
            <ac:spMk id="344" creationId="{C85C2B8B-3B89-493B-A72D-DDB91A3F627B}"/>
          </ac:spMkLst>
        </pc:spChg>
        <pc:spChg chg="mod">
          <ac:chgData name="Reuben Bond" userId="7f300e4aafcfe080" providerId="LiveId" clId="{B606E64D-23EE-4ED2-ADC2-B755AFA9034B}" dt="2022-04-22T03:02:40.775" v="2707" actId="165"/>
          <ac:spMkLst>
            <pc:docMk/>
            <pc:sldMk cId="2527508058" sldId="398"/>
            <ac:spMk id="345" creationId="{AC137D3D-B911-4286-AA08-F6C6B7CEBEC6}"/>
          </ac:spMkLst>
        </pc:spChg>
        <pc:spChg chg="mod">
          <ac:chgData name="Reuben Bond" userId="7f300e4aafcfe080" providerId="LiveId" clId="{B606E64D-23EE-4ED2-ADC2-B755AFA9034B}" dt="2022-04-22T03:02:40.775" v="2707" actId="165"/>
          <ac:spMkLst>
            <pc:docMk/>
            <pc:sldMk cId="2527508058" sldId="398"/>
            <ac:spMk id="346" creationId="{4B9B8AE9-CEC9-44A0-87A3-4B6DFDCF74BF}"/>
          </ac:spMkLst>
        </pc:spChg>
        <pc:spChg chg="mod">
          <ac:chgData name="Reuben Bond" userId="7f300e4aafcfe080" providerId="LiveId" clId="{B606E64D-23EE-4ED2-ADC2-B755AFA9034B}" dt="2022-04-22T03:02:40.775" v="2707" actId="165"/>
          <ac:spMkLst>
            <pc:docMk/>
            <pc:sldMk cId="2527508058" sldId="398"/>
            <ac:spMk id="347" creationId="{10885AD9-8B36-4C8D-8CB1-F6C930F6C017}"/>
          </ac:spMkLst>
        </pc:spChg>
        <pc:spChg chg="mod">
          <ac:chgData name="Reuben Bond" userId="7f300e4aafcfe080" providerId="LiveId" clId="{B606E64D-23EE-4ED2-ADC2-B755AFA9034B}" dt="2022-04-22T03:02:40.775" v="2707" actId="165"/>
          <ac:spMkLst>
            <pc:docMk/>
            <pc:sldMk cId="2527508058" sldId="398"/>
            <ac:spMk id="348" creationId="{C8FAF53D-9F5A-497D-BC60-55FCA4DE46D4}"/>
          </ac:spMkLst>
        </pc:spChg>
        <pc:spChg chg="mod">
          <ac:chgData name="Reuben Bond" userId="7f300e4aafcfe080" providerId="LiveId" clId="{B606E64D-23EE-4ED2-ADC2-B755AFA9034B}" dt="2022-04-22T03:02:40.775" v="2707" actId="165"/>
          <ac:spMkLst>
            <pc:docMk/>
            <pc:sldMk cId="2527508058" sldId="398"/>
            <ac:spMk id="351" creationId="{A7DE08C8-754A-429A-A8B1-FF628B08E6F9}"/>
          </ac:spMkLst>
        </pc:spChg>
        <pc:spChg chg="mod">
          <ac:chgData name="Reuben Bond" userId="7f300e4aafcfe080" providerId="LiveId" clId="{B606E64D-23EE-4ED2-ADC2-B755AFA9034B}" dt="2022-04-22T03:02:40.775" v="2707" actId="165"/>
          <ac:spMkLst>
            <pc:docMk/>
            <pc:sldMk cId="2527508058" sldId="398"/>
            <ac:spMk id="352" creationId="{8F87CC8C-230D-4176-86D0-5ACA76529FBE}"/>
          </ac:spMkLst>
        </pc:spChg>
        <pc:spChg chg="mod">
          <ac:chgData name="Reuben Bond" userId="7f300e4aafcfe080" providerId="LiveId" clId="{B606E64D-23EE-4ED2-ADC2-B755AFA9034B}" dt="2022-04-22T03:02:40.775" v="2707" actId="165"/>
          <ac:spMkLst>
            <pc:docMk/>
            <pc:sldMk cId="2527508058" sldId="398"/>
            <ac:spMk id="353" creationId="{D3F0FECB-A27E-4EC2-92BC-687DEF58DED8}"/>
          </ac:spMkLst>
        </pc:spChg>
        <pc:spChg chg="mod">
          <ac:chgData name="Reuben Bond" userId="7f300e4aafcfe080" providerId="LiveId" clId="{B606E64D-23EE-4ED2-ADC2-B755AFA9034B}" dt="2022-04-22T03:02:40.775" v="2707" actId="165"/>
          <ac:spMkLst>
            <pc:docMk/>
            <pc:sldMk cId="2527508058" sldId="398"/>
            <ac:spMk id="354" creationId="{1A838C38-F2FE-4D94-8D64-D153B2335E24}"/>
          </ac:spMkLst>
        </pc:spChg>
        <pc:spChg chg="mod">
          <ac:chgData name="Reuben Bond" userId="7f300e4aafcfe080" providerId="LiveId" clId="{B606E64D-23EE-4ED2-ADC2-B755AFA9034B}" dt="2022-04-22T03:02:40.775" v="2707" actId="165"/>
          <ac:spMkLst>
            <pc:docMk/>
            <pc:sldMk cId="2527508058" sldId="398"/>
            <ac:spMk id="355" creationId="{F17A5963-8AD3-4E6A-8CEF-F2397C8614B1}"/>
          </ac:spMkLst>
        </pc:spChg>
        <pc:spChg chg="mod">
          <ac:chgData name="Reuben Bond" userId="7f300e4aafcfe080" providerId="LiveId" clId="{B606E64D-23EE-4ED2-ADC2-B755AFA9034B}" dt="2022-04-22T03:02:40.775" v="2707" actId="165"/>
          <ac:spMkLst>
            <pc:docMk/>
            <pc:sldMk cId="2527508058" sldId="398"/>
            <ac:spMk id="356" creationId="{A5C1F78B-F3EA-444C-B184-A79739EEE4E0}"/>
          </ac:spMkLst>
        </pc:spChg>
        <pc:spChg chg="mod">
          <ac:chgData name="Reuben Bond" userId="7f300e4aafcfe080" providerId="LiveId" clId="{B606E64D-23EE-4ED2-ADC2-B755AFA9034B}" dt="2022-04-22T03:02:40.775" v="2707" actId="165"/>
          <ac:spMkLst>
            <pc:docMk/>
            <pc:sldMk cId="2527508058" sldId="398"/>
            <ac:spMk id="357" creationId="{997963D7-6238-40E2-B8FC-7BF78EA4FC6F}"/>
          </ac:spMkLst>
        </pc:spChg>
        <pc:spChg chg="mod">
          <ac:chgData name="Reuben Bond" userId="7f300e4aafcfe080" providerId="LiveId" clId="{B606E64D-23EE-4ED2-ADC2-B755AFA9034B}" dt="2022-04-22T03:02:40.775" v="2707" actId="165"/>
          <ac:spMkLst>
            <pc:docMk/>
            <pc:sldMk cId="2527508058" sldId="398"/>
            <ac:spMk id="360" creationId="{628F1A14-3752-4781-A780-0AD74E061667}"/>
          </ac:spMkLst>
        </pc:spChg>
        <pc:spChg chg="mod">
          <ac:chgData name="Reuben Bond" userId="7f300e4aafcfe080" providerId="LiveId" clId="{B606E64D-23EE-4ED2-ADC2-B755AFA9034B}" dt="2022-04-22T03:02:40.775" v="2707" actId="165"/>
          <ac:spMkLst>
            <pc:docMk/>
            <pc:sldMk cId="2527508058" sldId="398"/>
            <ac:spMk id="361" creationId="{F59DED25-C592-49D1-BDB8-192B82C2D04A}"/>
          </ac:spMkLst>
        </pc:spChg>
        <pc:spChg chg="mod">
          <ac:chgData name="Reuben Bond" userId="7f300e4aafcfe080" providerId="LiveId" clId="{B606E64D-23EE-4ED2-ADC2-B755AFA9034B}" dt="2022-04-22T03:02:40.775" v="2707" actId="165"/>
          <ac:spMkLst>
            <pc:docMk/>
            <pc:sldMk cId="2527508058" sldId="398"/>
            <ac:spMk id="362" creationId="{B2A4AE11-8577-4E5F-827D-844DCDA7DE3C}"/>
          </ac:spMkLst>
        </pc:spChg>
        <pc:spChg chg="mod">
          <ac:chgData name="Reuben Bond" userId="7f300e4aafcfe080" providerId="LiveId" clId="{B606E64D-23EE-4ED2-ADC2-B755AFA9034B}" dt="2022-04-22T03:02:40.775" v="2707" actId="165"/>
          <ac:spMkLst>
            <pc:docMk/>
            <pc:sldMk cId="2527508058" sldId="398"/>
            <ac:spMk id="363" creationId="{8E75717B-8752-4964-A31F-64825279500F}"/>
          </ac:spMkLst>
        </pc:spChg>
        <pc:spChg chg="mod">
          <ac:chgData name="Reuben Bond" userId="7f300e4aafcfe080" providerId="LiveId" clId="{B606E64D-23EE-4ED2-ADC2-B755AFA9034B}" dt="2022-04-22T03:02:40.775" v="2707" actId="165"/>
          <ac:spMkLst>
            <pc:docMk/>
            <pc:sldMk cId="2527508058" sldId="398"/>
            <ac:spMk id="364" creationId="{3A1DE833-DA02-4CF4-954B-41C495DF244A}"/>
          </ac:spMkLst>
        </pc:spChg>
        <pc:spChg chg="mod">
          <ac:chgData name="Reuben Bond" userId="7f300e4aafcfe080" providerId="LiveId" clId="{B606E64D-23EE-4ED2-ADC2-B755AFA9034B}" dt="2022-04-22T03:02:40.775" v="2707" actId="165"/>
          <ac:spMkLst>
            <pc:docMk/>
            <pc:sldMk cId="2527508058" sldId="398"/>
            <ac:spMk id="365" creationId="{34079868-7497-4C56-997D-0F735F18414E}"/>
          </ac:spMkLst>
        </pc:spChg>
        <pc:spChg chg="mod">
          <ac:chgData name="Reuben Bond" userId="7f300e4aafcfe080" providerId="LiveId" clId="{B606E64D-23EE-4ED2-ADC2-B755AFA9034B}" dt="2022-04-22T03:02:40.775" v="2707" actId="165"/>
          <ac:spMkLst>
            <pc:docMk/>
            <pc:sldMk cId="2527508058" sldId="398"/>
            <ac:spMk id="366" creationId="{23643F37-8AF8-47EC-ACF0-5103086EFB5E}"/>
          </ac:spMkLst>
        </pc:spChg>
        <pc:spChg chg="mod">
          <ac:chgData name="Reuben Bond" userId="7f300e4aafcfe080" providerId="LiveId" clId="{B606E64D-23EE-4ED2-ADC2-B755AFA9034B}" dt="2022-04-22T03:02:40.775" v="2707" actId="165"/>
          <ac:spMkLst>
            <pc:docMk/>
            <pc:sldMk cId="2527508058" sldId="398"/>
            <ac:spMk id="369" creationId="{60A9AD56-2E50-4579-A294-035591C50679}"/>
          </ac:spMkLst>
        </pc:spChg>
        <pc:spChg chg="mod">
          <ac:chgData name="Reuben Bond" userId="7f300e4aafcfe080" providerId="LiveId" clId="{B606E64D-23EE-4ED2-ADC2-B755AFA9034B}" dt="2022-04-22T03:02:40.775" v="2707" actId="165"/>
          <ac:spMkLst>
            <pc:docMk/>
            <pc:sldMk cId="2527508058" sldId="398"/>
            <ac:spMk id="370" creationId="{4FF192E5-738E-4A64-BA77-5BFB155EE0D2}"/>
          </ac:spMkLst>
        </pc:spChg>
        <pc:spChg chg="mod">
          <ac:chgData name="Reuben Bond" userId="7f300e4aafcfe080" providerId="LiveId" clId="{B606E64D-23EE-4ED2-ADC2-B755AFA9034B}" dt="2022-04-22T03:02:40.775" v="2707" actId="165"/>
          <ac:spMkLst>
            <pc:docMk/>
            <pc:sldMk cId="2527508058" sldId="398"/>
            <ac:spMk id="371" creationId="{695C1929-6923-4E8F-9094-0D689CBCCA8D}"/>
          </ac:spMkLst>
        </pc:spChg>
        <pc:spChg chg="mod">
          <ac:chgData name="Reuben Bond" userId="7f300e4aafcfe080" providerId="LiveId" clId="{B606E64D-23EE-4ED2-ADC2-B755AFA9034B}" dt="2022-04-22T03:02:40.775" v="2707" actId="165"/>
          <ac:spMkLst>
            <pc:docMk/>
            <pc:sldMk cId="2527508058" sldId="398"/>
            <ac:spMk id="372" creationId="{52F31B3A-4FC7-4097-878E-E9B3301B4420}"/>
          </ac:spMkLst>
        </pc:spChg>
        <pc:spChg chg="mod">
          <ac:chgData name="Reuben Bond" userId="7f300e4aafcfe080" providerId="LiveId" clId="{B606E64D-23EE-4ED2-ADC2-B755AFA9034B}" dt="2022-04-22T03:02:40.775" v="2707" actId="165"/>
          <ac:spMkLst>
            <pc:docMk/>
            <pc:sldMk cId="2527508058" sldId="398"/>
            <ac:spMk id="373" creationId="{F32979E0-599D-4ACC-A594-0866EAF5AFB5}"/>
          </ac:spMkLst>
        </pc:spChg>
        <pc:spChg chg="mod">
          <ac:chgData name="Reuben Bond" userId="7f300e4aafcfe080" providerId="LiveId" clId="{B606E64D-23EE-4ED2-ADC2-B755AFA9034B}" dt="2022-04-22T03:02:40.775" v="2707" actId="165"/>
          <ac:spMkLst>
            <pc:docMk/>
            <pc:sldMk cId="2527508058" sldId="398"/>
            <ac:spMk id="374" creationId="{A4B678D0-1AAF-4F30-94D5-622A2E58347E}"/>
          </ac:spMkLst>
        </pc:spChg>
        <pc:spChg chg="mod">
          <ac:chgData name="Reuben Bond" userId="7f300e4aafcfe080" providerId="LiveId" clId="{B606E64D-23EE-4ED2-ADC2-B755AFA9034B}" dt="2022-04-22T03:02:40.775" v="2707" actId="165"/>
          <ac:spMkLst>
            <pc:docMk/>
            <pc:sldMk cId="2527508058" sldId="398"/>
            <ac:spMk id="375" creationId="{0A63E133-D909-4D6E-BB70-28DEED2B33F1}"/>
          </ac:spMkLst>
        </pc:spChg>
        <pc:spChg chg="mod">
          <ac:chgData name="Reuben Bond" userId="7f300e4aafcfe080" providerId="LiveId" clId="{B606E64D-23EE-4ED2-ADC2-B755AFA9034B}" dt="2022-04-22T03:02:40.775" v="2707" actId="165"/>
          <ac:spMkLst>
            <pc:docMk/>
            <pc:sldMk cId="2527508058" sldId="398"/>
            <ac:spMk id="378" creationId="{73E52F6B-7429-48AF-B7BC-A80FC36C229D}"/>
          </ac:spMkLst>
        </pc:spChg>
        <pc:spChg chg="mod">
          <ac:chgData name="Reuben Bond" userId="7f300e4aafcfe080" providerId="LiveId" clId="{B606E64D-23EE-4ED2-ADC2-B755AFA9034B}" dt="2022-04-22T03:02:40.775" v="2707" actId="165"/>
          <ac:spMkLst>
            <pc:docMk/>
            <pc:sldMk cId="2527508058" sldId="398"/>
            <ac:spMk id="379" creationId="{1BA9C982-CC6E-46C6-B9E2-CDB722B357D6}"/>
          </ac:spMkLst>
        </pc:spChg>
        <pc:spChg chg="mod">
          <ac:chgData name="Reuben Bond" userId="7f300e4aafcfe080" providerId="LiveId" clId="{B606E64D-23EE-4ED2-ADC2-B755AFA9034B}" dt="2022-04-22T03:02:40.775" v="2707" actId="165"/>
          <ac:spMkLst>
            <pc:docMk/>
            <pc:sldMk cId="2527508058" sldId="398"/>
            <ac:spMk id="380" creationId="{A4DC7E7D-4F67-4874-8D81-A929547B906C}"/>
          </ac:spMkLst>
        </pc:spChg>
        <pc:spChg chg="mod">
          <ac:chgData name="Reuben Bond" userId="7f300e4aafcfe080" providerId="LiveId" clId="{B606E64D-23EE-4ED2-ADC2-B755AFA9034B}" dt="2022-04-22T03:02:40.775" v="2707" actId="165"/>
          <ac:spMkLst>
            <pc:docMk/>
            <pc:sldMk cId="2527508058" sldId="398"/>
            <ac:spMk id="381" creationId="{B8B124D7-B3DD-4875-9C93-9F439D3ACF51}"/>
          </ac:spMkLst>
        </pc:spChg>
        <pc:spChg chg="mod">
          <ac:chgData name="Reuben Bond" userId="7f300e4aafcfe080" providerId="LiveId" clId="{B606E64D-23EE-4ED2-ADC2-B755AFA9034B}" dt="2022-04-22T03:02:40.775" v="2707" actId="165"/>
          <ac:spMkLst>
            <pc:docMk/>
            <pc:sldMk cId="2527508058" sldId="398"/>
            <ac:spMk id="382" creationId="{9529E3E9-C3EB-4873-BC03-14646FDDD209}"/>
          </ac:spMkLst>
        </pc:spChg>
        <pc:spChg chg="mod">
          <ac:chgData name="Reuben Bond" userId="7f300e4aafcfe080" providerId="LiveId" clId="{B606E64D-23EE-4ED2-ADC2-B755AFA9034B}" dt="2022-04-22T03:02:40.775" v="2707" actId="165"/>
          <ac:spMkLst>
            <pc:docMk/>
            <pc:sldMk cId="2527508058" sldId="398"/>
            <ac:spMk id="383" creationId="{B0A890DD-8C0C-4A6C-A9F9-4176C4B370E0}"/>
          </ac:spMkLst>
        </pc:spChg>
        <pc:spChg chg="mod">
          <ac:chgData name="Reuben Bond" userId="7f300e4aafcfe080" providerId="LiveId" clId="{B606E64D-23EE-4ED2-ADC2-B755AFA9034B}" dt="2022-04-22T03:02:40.775" v="2707" actId="165"/>
          <ac:spMkLst>
            <pc:docMk/>
            <pc:sldMk cId="2527508058" sldId="398"/>
            <ac:spMk id="384" creationId="{B01A5BAD-285D-4B1B-9F81-F7BEA953ADD7}"/>
          </ac:spMkLst>
        </pc:spChg>
        <pc:spChg chg="mod">
          <ac:chgData name="Reuben Bond" userId="7f300e4aafcfe080" providerId="LiveId" clId="{B606E64D-23EE-4ED2-ADC2-B755AFA9034B}" dt="2022-04-22T03:02:40.775" v="2707" actId="165"/>
          <ac:spMkLst>
            <pc:docMk/>
            <pc:sldMk cId="2527508058" sldId="398"/>
            <ac:spMk id="387" creationId="{A0B63CA4-9880-4E56-B66B-38850234ED3C}"/>
          </ac:spMkLst>
        </pc:spChg>
        <pc:spChg chg="mod">
          <ac:chgData name="Reuben Bond" userId="7f300e4aafcfe080" providerId="LiveId" clId="{B606E64D-23EE-4ED2-ADC2-B755AFA9034B}" dt="2022-04-22T03:02:40.775" v="2707" actId="165"/>
          <ac:spMkLst>
            <pc:docMk/>
            <pc:sldMk cId="2527508058" sldId="398"/>
            <ac:spMk id="388" creationId="{384A2105-D800-4FC2-93F5-153C9F2B5C2A}"/>
          </ac:spMkLst>
        </pc:spChg>
        <pc:spChg chg="mod">
          <ac:chgData name="Reuben Bond" userId="7f300e4aafcfe080" providerId="LiveId" clId="{B606E64D-23EE-4ED2-ADC2-B755AFA9034B}" dt="2022-04-22T03:02:40.775" v="2707" actId="165"/>
          <ac:spMkLst>
            <pc:docMk/>
            <pc:sldMk cId="2527508058" sldId="398"/>
            <ac:spMk id="389" creationId="{A74D775C-C37D-4D33-AC4A-35D925538D52}"/>
          </ac:spMkLst>
        </pc:spChg>
        <pc:spChg chg="mod">
          <ac:chgData name="Reuben Bond" userId="7f300e4aafcfe080" providerId="LiveId" clId="{B606E64D-23EE-4ED2-ADC2-B755AFA9034B}" dt="2022-04-22T03:02:40.775" v="2707" actId="165"/>
          <ac:spMkLst>
            <pc:docMk/>
            <pc:sldMk cId="2527508058" sldId="398"/>
            <ac:spMk id="390" creationId="{A61ECC2B-F858-4C65-A7A4-8C0D715C130E}"/>
          </ac:spMkLst>
        </pc:spChg>
        <pc:spChg chg="mod">
          <ac:chgData name="Reuben Bond" userId="7f300e4aafcfe080" providerId="LiveId" clId="{B606E64D-23EE-4ED2-ADC2-B755AFA9034B}" dt="2022-04-22T03:02:40.775" v="2707" actId="165"/>
          <ac:spMkLst>
            <pc:docMk/>
            <pc:sldMk cId="2527508058" sldId="398"/>
            <ac:spMk id="391" creationId="{0C8042DF-F7D5-4A95-ACF2-76F4F156A563}"/>
          </ac:spMkLst>
        </pc:spChg>
        <pc:spChg chg="mod">
          <ac:chgData name="Reuben Bond" userId="7f300e4aafcfe080" providerId="LiveId" clId="{B606E64D-23EE-4ED2-ADC2-B755AFA9034B}" dt="2022-04-22T03:02:40.775" v="2707" actId="165"/>
          <ac:spMkLst>
            <pc:docMk/>
            <pc:sldMk cId="2527508058" sldId="398"/>
            <ac:spMk id="392" creationId="{7515B726-616F-4FE4-AB66-9E09023DA420}"/>
          </ac:spMkLst>
        </pc:spChg>
        <pc:spChg chg="mod">
          <ac:chgData name="Reuben Bond" userId="7f300e4aafcfe080" providerId="LiveId" clId="{B606E64D-23EE-4ED2-ADC2-B755AFA9034B}" dt="2022-04-22T03:02:40.775" v="2707" actId="165"/>
          <ac:spMkLst>
            <pc:docMk/>
            <pc:sldMk cId="2527508058" sldId="398"/>
            <ac:spMk id="393" creationId="{053D7F42-A2AC-4698-8DFE-CBB4E98D6C4C}"/>
          </ac:spMkLst>
        </pc:spChg>
        <pc:spChg chg="mod">
          <ac:chgData name="Reuben Bond" userId="7f300e4aafcfe080" providerId="LiveId" clId="{B606E64D-23EE-4ED2-ADC2-B755AFA9034B}" dt="2022-04-22T03:02:40.775" v="2707" actId="165"/>
          <ac:spMkLst>
            <pc:docMk/>
            <pc:sldMk cId="2527508058" sldId="398"/>
            <ac:spMk id="394" creationId="{F9CF0E3D-1C63-4BDD-A068-198967333CB6}"/>
          </ac:spMkLst>
        </pc:spChg>
        <pc:spChg chg="mod">
          <ac:chgData name="Reuben Bond" userId="7f300e4aafcfe080" providerId="LiveId" clId="{B606E64D-23EE-4ED2-ADC2-B755AFA9034B}" dt="2022-04-22T03:02:40.775" v="2707" actId="165"/>
          <ac:spMkLst>
            <pc:docMk/>
            <pc:sldMk cId="2527508058" sldId="398"/>
            <ac:spMk id="395" creationId="{91D1F9E6-B80C-4FEF-A454-AD657E2BE291}"/>
          </ac:spMkLst>
        </pc:spChg>
        <pc:spChg chg="mod">
          <ac:chgData name="Reuben Bond" userId="7f300e4aafcfe080" providerId="LiveId" clId="{B606E64D-23EE-4ED2-ADC2-B755AFA9034B}" dt="2022-04-22T03:02:40.775" v="2707" actId="165"/>
          <ac:spMkLst>
            <pc:docMk/>
            <pc:sldMk cId="2527508058" sldId="398"/>
            <ac:spMk id="396" creationId="{12C248BA-7E98-47DF-B23F-CB5E2287A148}"/>
          </ac:spMkLst>
        </pc:spChg>
        <pc:spChg chg="mod">
          <ac:chgData name="Reuben Bond" userId="7f300e4aafcfe080" providerId="LiveId" clId="{B606E64D-23EE-4ED2-ADC2-B755AFA9034B}" dt="2022-04-22T03:02:40.775" v="2707" actId="165"/>
          <ac:spMkLst>
            <pc:docMk/>
            <pc:sldMk cId="2527508058" sldId="398"/>
            <ac:spMk id="397" creationId="{2F558FF0-8F9A-431B-A691-DBBFDEC4D351}"/>
          </ac:spMkLst>
        </pc:spChg>
        <pc:spChg chg="mod">
          <ac:chgData name="Reuben Bond" userId="7f300e4aafcfe080" providerId="LiveId" clId="{B606E64D-23EE-4ED2-ADC2-B755AFA9034B}" dt="2022-04-22T03:02:40.775" v="2707" actId="165"/>
          <ac:spMkLst>
            <pc:docMk/>
            <pc:sldMk cId="2527508058" sldId="398"/>
            <ac:spMk id="398" creationId="{846CF7A6-4F50-4C03-9FEB-0A9593D11829}"/>
          </ac:spMkLst>
        </pc:spChg>
        <pc:spChg chg="mod">
          <ac:chgData name="Reuben Bond" userId="7f300e4aafcfe080" providerId="LiveId" clId="{B606E64D-23EE-4ED2-ADC2-B755AFA9034B}" dt="2022-04-22T03:02:40.775" v="2707" actId="165"/>
          <ac:spMkLst>
            <pc:docMk/>
            <pc:sldMk cId="2527508058" sldId="398"/>
            <ac:spMk id="401" creationId="{BE4A7D24-564C-48D7-B811-44DD9DEFCE59}"/>
          </ac:spMkLst>
        </pc:spChg>
        <pc:spChg chg="mod">
          <ac:chgData name="Reuben Bond" userId="7f300e4aafcfe080" providerId="LiveId" clId="{B606E64D-23EE-4ED2-ADC2-B755AFA9034B}" dt="2022-04-22T03:02:40.775" v="2707" actId="165"/>
          <ac:spMkLst>
            <pc:docMk/>
            <pc:sldMk cId="2527508058" sldId="398"/>
            <ac:spMk id="402" creationId="{EF274FF7-3D73-4D83-A2DB-D4B07AEB0596}"/>
          </ac:spMkLst>
        </pc:spChg>
        <pc:spChg chg="mod">
          <ac:chgData name="Reuben Bond" userId="7f300e4aafcfe080" providerId="LiveId" clId="{B606E64D-23EE-4ED2-ADC2-B755AFA9034B}" dt="2022-04-22T03:02:40.775" v="2707" actId="165"/>
          <ac:spMkLst>
            <pc:docMk/>
            <pc:sldMk cId="2527508058" sldId="398"/>
            <ac:spMk id="403" creationId="{412FAA21-97B1-4009-A31C-F5957DFC9CC2}"/>
          </ac:spMkLst>
        </pc:spChg>
        <pc:spChg chg="mod">
          <ac:chgData name="Reuben Bond" userId="7f300e4aafcfe080" providerId="LiveId" clId="{B606E64D-23EE-4ED2-ADC2-B755AFA9034B}" dt="2022-04-22T03:02:40.775" v="2707" actId="165"/>
          <ac:spMkLst>
            <pc:docMk/>
            <pc:sldMk cId="2527508058" sldId="398"/>
            <ac:spMk id="404" creationId="{51235B8A-0228-4A6C-BE4D-B9DBBFE84A57}"/>
          </ac:spMkLst>
        </pc:spChg>
        <pc:spChg chg="mod">
          <ac:chgData name="Reuben Bond" userId="7f300e4aafcfe080" providerId="LiveId" clId="{B606E64D-23EE-4ED2-ADC2-B755AFA9034B}" dt="2022-04-22T03:02:40.775" v="2707" actId="165"/>
          <ac:spMkLst>
            <pc:docMk/>
            <pc:sldMk cId="2527508058" sldId="398"/>
            <ac:spMk id="405" creationId="{1F41FA62-A997-452D-8ED4-3D327FA0B244}"/>
          </ac:spMkLst>
        </pc:spChg>
        <pc:spChg chg="mod">
          <ac:chgData name="Reuben Bond" userId="7f300e4aafcfe080" providerId="LiveId" clId="{B606E64D-23EE-4ED2-ADC2-B755AFA9034B}" dt="2022-04-22T03:02:40.775" v="2707" actId="165"/>
          <ac:spMkLst>
            <pc:docMk/>
            <pc:sldMk cId="2527508058" sldId="398"/>
            <ac:spMk id="406" creationId="{2CD19638-7EF6-4E4E-A72D-1E3CD424C306}"/>
          </ac:spMkLst>
        </pc:spChg>
        <pc:spChg chg="mod">
          <ac:chgData name="Reuben Bond" userId="7f300e4aafcfe080" providerId="LiveId" clId="{B606E64D-23EE-4ED2-ADC2-B755AFA9034B}" dt="2022-04-22T03:02:40.775" v="2707" actId="165"/>
          <ac:spMkLst>
            <pc:docMk/>
            <pc:sldMk cId="2527508058" sldId="398"/>
            <ac:spMk id="407" creationId="{62F2F498-A69C-4548-BC1D-B7CD495236C3}"/>
          </ac:spMkLst>
        </pc:spChg>
        <pc:spChg chg="mod">
          <ac:chgData name="Reuben Bond" userId="7f300e4aafcfe080" providerId="LiveId" clId="{B606E64D-23EE-4ED2-ADC2-B755AFA9034B}" dt="2022-04-22T03:02:40.775" v="2707" actId="165"/>
          <ac:spMkLst>
            <pc:docMk/>
            <pc:sldMk cId="2527508058" sldId="398"/>
            <ac:spMk id="408" creationId="{46E244F0-5F66-4CC4-8ADD-364FED895488}"/>
          </ac:spMkLst>
        </pc:spChg>
        <pc:spChg chg="mod">
          <ac:chgData name="Reuben Bond" userId="7f300e4aafcfe080" providerId="LiveId" clId="{B606E64D-23EE-4ED2-ADC2-B755AFA9034B}" dt="2022-04-22T03:02:40.775" v="2707" actId="165"/>
          <ac:spMkLst>
            <pc:docMk/>
            <pc:sldMk cId="2527508058" sldId="398"/>
            <ac:spMk id="409" creationId="{0C598CED-6591-4D7D-AD84-96A0EDF70DF4}"/>
          </ac:spMkLst>
        </pc:spChg>
        <pc:spChg chg="mod">
          <ac:chgData name="Reuben Bond" userId="7f300e4aafcfe080" providerId="LiveId" clId="{B606E64D-23EE-4ED2-ADC2-B755AFA9034B}" dt="2022-04-22T03:02:40.775" v="2707" actId="165"/>
          <ac:spMkLst>
            <pc:docMk/>
            <pc:sldMk cId="2527508058" sldId="398"/>
            <ac:spMk id="410" creationId="{2A0FB8E8-EED7-4656-83AF-EEA7A8A16FC5}"/>
          </ac:spMkLst>
        </pc:spChg>
        <pc:spChg chg="mod">
          <ac:chgData name="Reuben Bond" userId="7f300e4aafcfe080" providerId="LiveId" clId="{B606E64D-23EE-4ED2-ADC2-B755AFA9034B}" dt="2022-04-22T03:02:40.775" v="2707" actId="165"/>
          <ac:spMkLst>
            <pc:docMk/>
            <pc:sldMk cId="2527508058" sldId="398"/>
            <ac:spMk id="411" creationId="{D565275B-56A7-4BF2-813D-E508CD9A86FF}"/>
          </ac:spMkLst>
        </pc:spChg>
        <pc:spChg chg="mod">
          <ac:chgData name="Reuben Bond" userId="7f300e4aafcfe080" providerId="LiveId" clId="{B606E64D-23EE-4ED2-ADC2-B755AFA9034B}" dt="2022-04-22T03:02:40.775" v="2707" actId="165"/>
          <ac:spMkLst>
            <pc:docMk/>
            <pc:sldMk cId="2527508058" sldId="398"/>
            <ac:spMk id="412" creationId="{9496C26B-2AA3-4C84-8EC8-7F324BBF0403}"/>
          </ac:spMkLst>
        </pc:spChg>
        <pc:spChg chg="mod">
          <ac:chgData name="Reuben Bond" userId="7f300e4aafcfe080" providerId="LiveId" clId="{B606E64D-23EE-4ED2-ADC2-B755AFA9034B}" dt="2022-04-22T03:02:40.775" v="2707" actId="165"/>
          <ac:spMkLst>
            <pc:docMk/>
            <pc:sldMk cId="2527508058" sldId="398"/>
            <ac:spMk id="415" creationId="{E7204766-B945-41BC-965B-5674F89BCF83}"/>
          </ac:spMkLst>
        </pc:spChg>
        <pc:spChg chg="mod">
          <ac:chgData name="Reuben Bond" userId="7f300e4aafcfe080" providerId="LiveId" clId="{B606E64D-23EE-4ED2-ADC2-B755AFA9034B}" dt="2022-04-22T03:02:40.775" v="2707" actId="165"/>
          <ac:spMkLst>
            <pc:docMk/>
            <pc:sldMk cId="2527508058" sldId="398"/>
            <ac:spMk id="416" creationId="{3626069B-A3FA-4763-8189-4CCC6FA34142}"/>
          </ac:spMkLst>
        </pc:spChg>
        <pc:spChg chg="mod">
          <ac:chgData name="Reuben Bond" userId="7f300e4aafcfe080" providerId="LiveId" clId="{B606E64D-23EE-4ED2-ADC2-B755AFA9034B}" dt="2022-04-22T03:02:40.775" v="2707" actId="165"/>
          <ac:spMkLst>
            <pc:docMk/>
            <pc:sldMk cId="2527508058" sldId="398"/>
            <ac:spMk id="417" creationId="{F76644D6-644F-47DA-B5E3-F876B2F7401E}"/>
          </ac:spMkLst>
        </pc:spChg>
        <pc:spChg chg="mod">
          <ac:chgData name="Reuben Bond" userId="7f300e4aafcfe080" providerId="LiveId" clId="{B606E64D-23EE-4ED2-ADC2-B755AFA9034B}" dt="2022-04-22T03:02:40.775" v="2707" actId="165"/>
          <ac:spMkLst>
            <pc:docMk/>
            <pc:sldMk cId="2527508058" sldId="398"/>
            <ac:spMk id="418" creationId="{B75B920C-61AF-4FF2-AF5E-08FD770AD86B}"/>
          </ac:spMkLst>
        </pc:spChg>
        <pc:spChg chg="mod">
          <ac:chgData name="Reuben Bond" userId="7f300e4aafcfe080" providerId="LiveId" clId="{B606E64D-23EE-4ED2-ADC2-B755AFA9034B}" dt="2022-04-22T03:02:40.775" v="2707" actId="165"/>
          <ac:spMkLst>
            <pc:docMk/>
            <pc:sldMk cId="2527508058" sldId="398"/>
            <ac:spMk id="419" creationId="{BB6BF519-6600-42E1-8392-D95F6E879043}"/>
          </ac:spMkLst>
        </pc:spChg>
        <pc:spChg chg="mod">
          <ac:chgData name="Reuben Bond" userId="7f300e4aafcfe080" providerId="LiveId" clId="{B606E64D-23EE-4ED2-ADC2-B755AFA9034B}" dt="2022-04-22T03:02:40.775" v="2707" actId="165"/>
          <ac:spMkLst>
            <pc:docMk/>
            <pc:sldMk cId="2527508058" sldId="398"/>
            <ac:spMk id="420" creationId="{A6AB714C-3E76-49A3-8ED6-C9D077E6338F}"/>
          </ac:spMkLst>
        </pc:spChg>
        <pc:spChg chg="mod">
          <ac:chgData name="Reuben Bond" userId="7f300e4aafcfe080" providerId="LiveId" clId="{B606E64D-23EE-4ED2-ADC2-B755AFA9034B}" dt="2022-04-22T03:02:40.775" v="2707" actId="165"/>
          <ac:spMkLst>
            <pc:docMk/>
            <pc:sldMk cId="2527508058" sldId="398"/>
            <ac:spMk id="421" creationId="{8FC583FA-B566-4500-9A2E-BD169D553113}"/>
          </ac:spMkLst>
        </pc:spChg>
        <pc:spChg chg="mod">
          <ac:chgData name="Reuben Bond" userId="7f300e4aafcfe080" providerId="LiveId" clId="{B606E64D-23EE-4ED2-ADC2-B755AFA9034B}" dt="2022-04-22T03:02:40.775" v="2707" actId="165"/>
          <ac:spMkLst>
            <pc:docMk/>
            <pc:sldMk cId="2527508058" sldId="398"/>
            <ac:spMk id="422" creationId="{64F782AC-A156-4A50-95E6-D6385AC609CD}"/>
          </ac:spMkLst>
        </pc:spChg>
        <pc:spChg chg="mod">
          <ac:chgData name="Reuben Bond" userId="7f300e4aafcfe080" providerId="LiveId" clId="{B606E64D-23EE-4ED2-ADC2-B755AFA9034B}" dt="2022-04-22T03:02:40.775" v="2707" actId="165"/>
          <ac:spMkLst>
            <pc:docMk/>
            <pc:sldMk cId="2527508058" sldId="398"/>
            <ac:spMk id="423" creationId="{95064A1C-5CD8-44A4-959E-3D88F56C80E3}"/>
          </ac:spMkLst>
        </pc:spChg>
        <pc:spChg chg="mod">
          <ac:chgData name="Reuben Bond" userId="7f300e4aafcfe080" providerId="LiveId" clId="{B606E64D-23EE-4ED2-ADC2-B755AFA9034B}" dt="2022-04-22T03:02:40.775" v="2707" actId="165"/>
          <ac:spMkLst>
            <pc:docMk/>
            <pc:sldMk cId="2527508058" sldId="398"/>
            <ac:spMk id="424" creationId="{9B8D526E-CDCF-4723-9A01-B24DC45F1C79}"/>
          </ac:spMkLst>
        </pc:spChg>
        <pc:spChg chg="mod">
          <ac:chgData name="Reuben Bond" userId="7f300e4aafcfe080" providerId="LiveId" clId="{B606E64D-23EE-4ED2-ADC2-B755AFA9034B}" dt="2022-04-22T03:02:40.775" v="2707" actId="165"/>
          <ac:spMkLst>
            <pc:docMk/>
            <pc:sldMk cId="2527508058" sldId="398"/>
            <ac:spMk id="425" creationId="{60B6F93B-7EC2-423C-A694-381A5A80CB00}"/>
          </ac:spMkLst>
        </pc:spChg>
        <pc:spChg chg="mod">
          <ac:chgData name="Reuben Bond" userId="7f300e4aafcfe080" providerId="LiveId" clId="{B606E64D-23EE-4ED2-ADC2-B755AFA9034B}" dt="2022-04-22T03:02:40.775" v="2707" actId="165"/>
          <ac:spMkLst>
            <pc:docMk/>
            <pc:sldMk cId="2527508058" sldId="398"/>
            <ac:spMk id="426" creationId="{06D07120-41A7-4061-8D74-D091D56A7D6B}"/>
          </ac:spMkLst>
        </pc:spChg>
        <pc:spChg chg="mod">
          <ac:chgData name="Reuben Bond" userId="7f300e4aafcfe080" providerId="LiveId" clId="{B606E64D-23EE-4ED2-ADC2-B755AFA9034B}" dt="2022-04-22T03:02:40.775" v="2707" actId="165"/>
          <ac:spMkLst>
            <pc:docMk/>
            <pc:sldMk cId="2527508058" sldId="398"/>
            <ac:spMk id="429" creationId="{E783048B-E949-4D53-82DF-8ED8EA3F5E0F}"/>
          </ac:spMkLst>
        </pc:spChg>
        <pc:spChg chg="mod">
          <ac:chgData name="Reuben Bond" userId="7f300e4aafcfe080" providerId="LiveId" clId="{B606E64D-23EE-4ED2-ADC2-B755AFA9034B}" dt="2022-04-22T03:02:40.775" v="2707" actId="165"/>
          <ac:spMkLst>
            <pc:docMk/>
            <pc:sldMk cId="2527508058" sldId="398"/>
            <ac:spMk id="430" creationId="{1489069A-4F60-4F71-9DCF-1BB579808760}"/>
          </ac:spMkLst>
        </pc:spChg>
        <pc:spChg chg="mod">
          <ac:chgData name="Reuben Bond" userId="7f300e4aafcfe080" providerId="LiveId" clId="{B606E64D-23EE-4ED2-ADC2-B755AFA9034B}" dt="2022-04-22T03:02:40.775" v="2707" actId="165"/>
          <ac:spMkLst>
            <pc:docMk/>
            <pc:sldMk cId="2527508058" sldId="398"/>
            <ac:spMk id="431" creationId="{8F168667-B591-412D-ABDB-71F7DAB2AC9C}"/>
          </ac:spMkLst>
        </pc:spChg>
        <pc:spChg chg="mod">
          <ac:chgData name="Reuben Bond" userId="7f300e4aafcfe080" providerId="LiveId" clId="{B606E64D-23EE-4ED2-ADC2-B755AFA9034B}" dt="2022-04-22T03:02:40.775" v="2707" actId="165"/>
          <ac:spMkLst>
            <pc:docMk/>
            <pc:sldMk cId="2527508058" sldId="398"/>
            <ac:spMk id="432" creationId="{510C4316-6DA7-45B0-A1C2-509DDFC695D4}"/>
          </ac:spMkLst>
        </pc:spChg>
        <pc:spChg chg="mod">
          <ac:chgData name="Reuben Bond" userId="7f300e4aafcfe080" providerId="LiveId" clId="{B606E64D-23EE-4ED2-ADC2-B755AFA9034B}" dt="2022-04-22T03:02:40.775" v="2707" actId="165"/>
          <ac:spMkLst>
            <pc:docMk/>
            <pc:sldMk cId="2527508058" sldId="398"/>
            <ac:spMk id="433" creationId="{F7DC9F82-3FA5-431D-BE8C-0B1D942C06A9}"/>
          </ac:spMkLst>
        </pc:spChg>
        <pc:spChg chg="mod">
          <ac:chgData name="Reuben Bond" userId="7f300e4aafcfe080" providerId="LiveId" clId="{B606E64D-23EE-4ED2-ADC2-B755AFA9034B}" dt="2022-04-22T03:02:40.775" v="2707" actId="165"/>
          <ac:spMkLst>
            <pc:docMk/>
            <pc:sldMk cId="2527508058" sldId="398"/>
            <ac:spMk id="434" creationId="{9C462D4A-E887-4457-A523-C0599B7F5EBA}"/>
          </ac:spMkLst>
        </pc:spChg>
        <pc:spChg chg="mod">
          <ac:chgData name="Reuben Bond" userId="7f300e4aafcfe080" providerId="LiveId" clId="{B606E64D-23EE-4ED2-ADC2-B755AFA9034B}" dt="2022-04-22T03:02:40.775" v="2707" actId="165"/>
          <ac:spMkLst>
            <pc:docMk/>
            <pc:sldMk cId="2527508058" sldId="398"/>
            <ac:spMk id="435" creationId="{655DE840-AB72-48C5-90F9-78B7D45EDC83}"/>
          </ac:spMkLst>
        </pc:spChg>
        <pc:spChg chg="mod">
          <ac:chgData name="Reuben Bond" userId="7f300e4aafcfe080" providerId="LiveId" clId="{B606E64D-23EE-4ED2-ADC2-B755AFA9034B}" dt="2022-04-22T03:02:40.775" v="2707" actId="165"/>
          <ac:spMkLst>
            <pc:docMk/>
            <pc:sldMk cId="2527508058" sldId="398"/>
            <ac:spMk id="436" creationId="{0F91FC8D-FC24-4F7C-80AA-1F0B6142C5C1}"/>
          </ac:spMkLst>
        </pc:spChg>
        <pc:spChg chg="mod">
          <ac:chgData name="Reuben Bond" userId="7f300e4aafcfe080" providerId="LiveId" clId="{B606E64D-23EE-4ED2-ADC2-B755AFA9034B}" dt="2022-04-22T03:02:40.775" v="2707" actId="165"/>
          <ac:spMkLst>
            <pc:docMk/>
            <pc:sldMk cId="2527508058" sldId="398"/>
            <ac:spMk id="437" creationId="{AB58427C-3CA1-449B-82F9-7AE47FD88147}"/>
          </ac:spMkLst>
        </pc:spChg>
        <pc:spChg chg="mod">
          <ac:chgData name="Reuben Bond" userId="7f300e4aafcfe080" providerId="LiveId" clId="{B606E64D-23EE-4ED2-ADC2-B755AFA9034B}" dt="2022-04-22T03:02:40.775" v="2707" actId="165"/>
          <ac:spMkLst>
            <pc:docMk/>
            <pc:sldMk cId="2527508058" sldId="398"/>
            <ac:spMk id="438" creationId="{E883C0DD-A0B8-451F-9F12-BDA4D96E58A0}"/>
          </ac:spMkLst>
        </pc:spChg>
        <pc:spChg chg="mod">
          <ac:chgData name="Reuben Bond" userId="7f300e4aafcfe080" providerId="LiveId" clId="{B606E64D-23EE-4ED2-ADC2-B755AFA9034B}" dt="2022-04-22T03:02:40.775" v="2707" actId="165"/>
          <ac:spMkLst>
            <pc:docMk/>
            <pc:sldMk cId="2527508058" sldId="398"/>
            <ac:spMk id="439" creationId="{C80908E4-46CB-4690-96C1-CD03296C7951}"/>
          </ac:spMkLst>
        </pc:spChg>
        <pc:spChg chg="mod">
          <ac:chgData name="Reuben Bond" userId="7f300e4aafcfe080" providerId="LiveId" clId="{B606E64D-23EE-4ED2-ADC2-B755AFA9034B}" dt="2022-04-22T03:02:40.775" v="2707" actId="165"/>
          <ac:spMkLst>
            <pc:docMk/>
            <pc:sldMk cId="2527508058" sldId="398"/>
            <ac:spMk id="440" creationId="{1787E9B3-8361-4735-8D6A-2853614527A7}"/>
          </ac:spMkLst>
        </pc:spChg>
        <pc:spChg chg="mod">
          <ac:chgData name="Reuben Bond" userId="7f300e4aafcfe080" providerId="LiveId" clId="{B606E64D-23EE-4ED2-ADC2-B755AFA9034B}" dt="2022-04-22T03:02:40.775" v="2707" actId="165"/>
          <ac:spMkLst>
            <pc:docMk/>
            <pc:sldMk cId="2527508058" sldId="398"/>
            <ac:spMk id="443" creationId="{E2BDBF46-C7F0-43FF-94D4-4DF696A57546}"/>
          </ac:spMkLst>
        </pc:spChg>
        <pc:spChg chg="mod">
          <ac:chgData name="Reuben Bond" userId="7f300e4aafcfe080" providerId="LiveId" clId="{B606E64D-23EE-4ED2-ADC2-B755AFA9034B}" dt="2022-04-22T03:02:40.775" v="2707" actId="165"/>
          <ac:spMkLst>
            <pc:docMk/>
            <pc:sldMk cId="2527508058" sldId="398"/>
            <ac:spMk id="444" creationId="{C1639156-23CB-499A-BB6B-A29E530A921C}"/>
          </ac:spMkLst>
        </pc:spChg>
        <pc:spChg chg="mod">
          <ac:chgData name="Reuben Bond" userId="7f300e4aafcfe080" providerId="LiveId" clId="{B606E64D-23EE-4ED2-ADC2-B755AFA9034B}" dt="2022-04-22T03:02:40.775" v="2707" actId="165"/>
          <ac:spMkLst>
            <pc:docMk/>
            <pc:sldMk cId="2527508058" sldId="398"/>
            <ac:spMk id="445" creationId="{2D108740-394B-49D9-8E4C-BC16882D3D4A}"/>
          </ac:spMkLst>
        </pc:spChg>
        <pc:spChg chg="mod">
          <ac:chgData name="Reuben Bond" userId="7f300e4aafcfe080" providerId="LiveId" clId="{B606E64D-23EE-4ED2-ADC2-B755AFA9034B}" dt="2022-04-22T03:02:40.775" v="2707" actId="165"/>
          <ac:spMkLst>
            <pc:docMk/>
            <pc:sldMk cId="2527508058" sldId="398"/>
            <ac:spMk id="446" creationId="{85E51DFC-C25E-4FC4-8401-9B74C4B943DA}"/>
          </ac:spMkLst>
        </pc:spChg>
        <pc:spChg chg="mod">
          <ac:chgData name="Reuben Bond" userId="7f300e4aafcfe080" providerId="LiveId" clId="{B606E64D-23EE-4ED2-ADC2-B755AFA9034B}" dt="2022-04-22T03:02:40.775" v="2707" actId="165"/>
          <ac:spMkLst>
            <pc:docMk/>
            <pc:sldMk cId="2527508058" sldId="398"/>
            <ac:spMk id="447" creationId="{2DBB8E65-DFEE-4CA2-87EB-34D08CBD9D7F}"/>
          </ac:spMkLst>
        </pc:spChg>
        <pc:spChg chg="mod">
          <ac:chgData name="Reuben Bond" userId="7f300e4aafcfe080" providerId="LiveId" clId="{B606E64D-23EE-4ED2-ADC2-B755AFA9034B}" dt="2022-04-22T03:02:40.775" v="2707" actId="165"/>
          <ac:spMkLst>
            <pc:docMk/>
            <pc:sldMk cId="2527508058" sldId="398"/>
            <ac:spMk id="448" creationId="{EDD9DCAE-255B-4232-8BD6-06D6C29F4F84}"/>
          </ac:spMkLst>
        </pc:spChg>
        <pc:spChg chg="mod">
          <ac:chgData name="Reuben Bond" userId="7f300e4aafcfe080" providerId="LiveId" clId="{B606E64D-23EE-4ED2-ADC2-B755AFA9034B}" dt="2022-04-22T03:02:40.775" v="2707" actId="165"/>
          <ac:spMkLst>
            <pc:docMk/>
            <pc:sldMk cId="2527508058" sldId="398"/>
            <ac:spMk id="449" creationId="{704FF50D-EE4C-4C9F-A27E-436EC9804204}"/>
          </ac:spMkLst>
        </pc:spChg>
        <pc:spChg chg="mod">
          <ac:chgData name="Reuben Bond" userId="7f300e4aafcfe080" providerId="LiveId" clId="{B606E64D-23EE-4ED2-ADC2-B755AFA9034B}" dt="2022-04-22T03:02:40.775" v="2707" actId="165"/>
          <ac:spMkLst>
            <pc:docMk/>
            <pc:sldMk cId="2527508058" sldId="398"/>
            <ac:spMk id="452" creationId="{AB682D23-3294-4628-B3AF-4E4C4E5FEBEF}"/>
          </ac:spMkLst>
        </pc:spChg>
        <pc:spChg chg="mod">
          <ac:chgData name="Reuben Bond" userId="7f300e4aafcfe080" providerId="LiveId" clId="{B606E64D-23EE-4ED2-ADC2-B755AFA9034B}" dt="2022-04-22T03:02:40.775" v="2707" actId="165"/>
          <ac:spMkLst>
            <pc:docMk/>
            <pc:sldMk cId="2527508058" sldId="398"/>
            <ac:spMk id="453" creationId="{B4142F20-7AB5-493C-951D-60BC662C1068}"/>
          </ac:spMkLst>
        </pc:spChg>
        <pc:spChg chg="mod">
          <ac:chgData name="Reuben Bond" userId="7f300e4aafcfe080" providerId="LiveId" clId="{B606E64D-23EE-4ED2-ADC2-B755AFA9034B}" dt="2022-04-22T03:02:40.775" v="2707" actId="165"/>
          <ac:spMkLst>
            <pc:docMk/>
            <pc:sldMk cId="2527508058" sldId="398"/>
            <ac:spMk id="454" creationId="{A9CE159B-860D-47EB-85F5-BDF2030B6A3E}"/>
          </ac:spMkLst>
        </pc:spChg>
        <pc:spChg chg="mod">
          <ac:chgData name="Reuben Bond" userId="7f300e4aafcfe080" providerId="LiveId" clId="{B606E64D-23EE-4ED2-ADC2-B755AFA9034B}" dt="2022-04-22T03:02:40.775" v="2707" actId="165"/>
          <ac:spMkLst>
            <pc:docMk/>
            <pc:sldMk cId="2527508058" sldId="398"/>
            <ac:spMk id="455" creationId="{988F17D3-57E0-4CB1-93DE-B4C444A9B3D8}"/>
          </ac:spMkLst>
        </pc:spChg>
        <pc:spChg chg="mod">
          <ac:chgData name="Reuben Bond" userId="7f300e4aafcfe080" providerId="LiveId" clId="{B606E64D-23EE-4ED2-ADC2-B755AFA9034B}" dt="2022-04-22T03:02:40.775" v="2707" actId="165"/>
          <ac:spMkLst>
            <pc:docMk/>
            <pc:sldMk cId="2527508058" sldId="398"/>
            <ac:spMk id="456" creationId="{5BB7E691-B40B-4B80-81FA-E71737230D38}"/>
          </ac:spMkLst>
        </pc:spChg>
        <pc:spChg chg="mod">
          <ac:chgData name="Reuben Bond" userId="7f300e4aafcfe080" providerId="LiveId" clId="{B606E64D-23EE-4ED2-ADC2-B755AFA9034B}" dt="2022-04-22T03:02:40.775" v="2707" actId="165"/>
          <ac:spMkLst>
            <pc:docMk/>
            <pc:sldMk cId="2527508058" sldId="398"/>
            <ac:spMk id="457" creationId="{5CF91C62-14E6-46B2-94C0-BFAE7B955474}"/>
          </ac:spMkLst>
        </pc:spChg>
        <pc:spChg chg="mod">
          <ac:chgData name="Reuben Bond" userId="7f300e4aafcfe080" providerId="LiveId" clId="{B606E64D-23EE-4ED2-ADC2-B755AFA9034B}" dt="2022-04-22T03:02:40.775" v="2707" actId="165"/>
          <ac:spMkLst>
            <pc:docMk/>
            <pc:sldMk cId="2527508058" sldId="398"/>
            <ac:spMk id="458" creationId="{84AFC9F1-211D-4B12-9F54-DD508BB672C6}"/>
          </ac:spMkLst>
        </pc:spChg>
        <pc:spChg chg="mod">
          <ac:chgData name="Reuben Bond" userId="7f300e4aafcfe080" providerId="LiveId" clId="{B606E64D-23EE-4ED2-ADC2-B755AFA9034B}" dt="2022-04-22T03:02:40.775" v="2707" actId="165"/>
          <ac:spMkLst>
            <pc:docMk/>
            <pc:sldMk cId="2527508058" sldId="398"/>
            <ac:spMk id="459" creationId="{279FEC13-1A76-421C-87E2-C7C6E50BF9F8}"/>
          </ac:spMkLst>
        </pc:spChg>
        <pc:spChg chg="mod">
          <ac:chgData name="Reuben Bond" userId="7f300e4aafcfe080" providerId="LiveId" clId="{B606E64D-23EE-4ED2-ADC2-B755AFA9034B}" dt="2022-04-22T03:02:40.775" v="2707" actId="165"/>
          <ac:spMkLst>
            <pc:docMk/>
            <pc:sldMk cId="2527508058" sldId="398"/>
            <ac:spMk id="460" creationId="{4AD5F4B0-1E7B-4F7B-9FB8-36625604B739}"/>
          </ac:spMkLst>
        </pc:spChg>
        <pc:spChg chg="mod">
          <ac:chgData name="Reuben Bond" userId="7f300e4aafcfe080" providerId="LiveId" clId="{B606E64D-23EE-4ED2-ADC2-B755AFA9034B}" dt="2022-04-22T03:02:40.775" v="2707" actId="165"/>
          <ac:spMkLst>
            <pc:docMk/>
            <pc:sldMk cId="2527508058" sldId="398"/>
            <ac:spMk id="461" creationId="{986A7C63-75D5-486B-A950-745302D9F94B}"/>
          </ac:spMkLst>
        </pc:spChg>
        <pc:spChg chg="mod">
          <ac:chgData name="Reuben Bond" userId="7f300e4aafcfe080" providerId="LiveId" clId="{B606E64D-23EE-4ED2-ADC2-B755AFA9034B}" dt="2022-04-22T03:02:40.775" v="2707" actId="165"/>
          <ac:spMkLst>
            <pc:docMk/>
            <pc:sldMk cId="2527508058" sldId="398"/>
            <ac:spMk id="462" creationId="{FCA11071-362D-4253-9B53-1D430976F397}"/>
          </ac:spMkLst>
        </pc:spChg>
        <pc:spChg chg="mod">
          <ac:chgData name="Reuben Bond" userId="7f300e4aafcfe080" providerId="LiveId" clId="{B606E64D-23EE-4ED2-ADC2-B755AFA9034B}" dt="2022-04-22T03:02:40.775" v="2707" actId="165"/>
          <ac:spMkLst>
            <pc:docMk/>
            <pc:sldMk cId="2527508058" sldId="398"/>
            <ac:spMk id="463" creationId="{AE6767E0-9CB2-4B01-82D0-325A7934C9BE}"/>
          </ac:spMkLst>
        </pc:spChg>
        <pc:spChg chg="mod">
          <ac:chgData name="Reuben Bond" userId="7f300e4aafcfe080" providerId="LiveId" clId="{B606E64D-23EE-4ED2-ADC2-B755AFA9034B}" dt="2022-04-22T03:02:40.775" v="2707" actId="165"/>
          <ac:spMkLst>
            <pc:docMk/>
            <pc:sldMk cId="2527508058" sldId="398"/>
            <ac:spMk id="465" creationId="{C6FE6D8F-CACA-49DE-A037-1195DC30C076}"/>
          </ac:spMkLst>
        </pc:spChg>
        <pc:spChg chg="mod">
          <ac:chgData name="Reuben Bond" userId="7f300e4aafcfe080" providerId="LiveId" clId="{B606E64D-23EE-4ED2-ADC2-B755AFA9034B}" dt="2022-04-22T03:02:40.775" v="2707" actId="165"/>
          <ac:spMkLst>
            <pc:docMk/>
            <pc:sldMk cId="2527508058" sldId="398"/>
            <ac:spMk id="466" creationId="{CD40E61B-7CBB-40FA-AE06-00A42FB1E8BF}"/>
          </ac:spMkLst>
        </pc:spChg>
        <pc:grpChg chg="add mod">
          <ac:chgData name="Reuben Bond" userId="7f300e4aafcfe080" providerId="LiveId" clId="{B606E64D-23EE-4ED2-ADC2-B755AFA9034B}" dt="2022-04-22T03:02:48.300" v="2710" actId="164"/>
          <ac:grpSpMkLst>
            <pc:docMk/>
            <pc:sldMk cId="2527508058" sldId="398"/>
            <ac:grpSpMk id="2" creationId="{2019B064-B55E-4506-A40A-AC3C5C2E953B}"/>
          </ac:grpSpMkLst>
        </pc:grpChg>
        <pc:grpChg chg="mod topLvl">
          <ac:chgData name="Reuben Bond" userId="7f300e4aafcfe080" providerId="LiveId" clId="{B606E64D-23EE-4ED2-ADC2-B755AFA9034B}" dt="2022-04-22T03:02:48.300" v="2710" actId="164"/>
          <ac:grpSpMkLst>
            <pc:docMk/>
            <pc:sldMk cId="2527508058" sldId="398"/>
            <ac:grpSpMk id="4" creationId="{BBCB6C28-561F-40C5-B285-D57DC1B299F4}"/>
          </ac:grpSpMkLst>
        </pc:grpChg>
        <pc:grpChg chg="mod topLvl">
          <ac:chgData name="Reuben Bond" userId="7f300e4aafcfe080" providerId="LiveId" clId="{B606E64D-23EE-4ED2-ADC2-B755AFA9034B}" dt="2022-04-22T03:02:43.115" v="2708" actId="164"/>
          <ac:grpSpMkLst>
            <pc:docMk/>
            <pc:sldMk cId="2527508058" sldId="398"/>
            <ac:grpSpMk id="10" creationId="{BECFF608-A21B-4CEE-A5C6-C5838FDE3DF1}"/>
          </ac:grpSpMkLst>
        </pc:grpChg>
        <pc:grpChg chg="add mod">
          <ac:chgData name="Reuben Bond" userId="7f300e4aafcfe080" providerId="LiveId" clId="{B606E64D-23EE-4ED2-ADC2-B755AFA9034B}" dt="2022-04-22T03:02:48.300" v="2710" actId="164"/>
          <ac:grpSpMkLst>
            <pc:docMk/>
            <pc:sldMk cId="2527508058" sldId="398"/>
            <ac:grpSpMk id="15" creationId="{BC4B7A3E-F4A9-494F-B9FB-8E3902F2B3DD}"/>
          </ac:grpSpMkLst>
        </pc:grpChg>
        <pc:grpChg chg="add mod">
          <ac:chgData name="Reuben Bond" userId="7f300e4aafcfe080" providerId="LiveId" clId="{B606E64D-23EE-4ED2-ADC2-B755AFA9034B}" dt="2022-04-22T03:02:48.300" v="2710" actId="164"/>
          <ac:grpSpMkLst>
            <pc:docMk/>
            <pc:sldMk cId="2527508058" sldId="398"/>
            <ac:grpSpMk id="16" creationId="{72C02A4A-5095-4B32-B685-67B9A7D7DA6E}"/>
          </ac:grpSpMkLst>
        </pc:grpChg>
        <pc:grpChg chg="mod topLvl">
          <ac:chgData name="Reuben Bond" userId="7f300e4aafcfe080" providerId="LiveId" clId="{B606E64D-23EE-4ED2-ADC2-B755AFA9034B}" dt="2022-04-22T03:02:45.062" v="2709" actId="164"/>
          <ac:grpSpMkLst>
            <pc:docMk/>
            <pc:sldMk cId="2527508058" sldId="398"/>
            <ac:grpSpMk id="238" creationId="{9D922DA1-CFC7-4CA8-95AF-A911F17398BB}"/>
          </ac:grpSpMkLst>
        </pc:grpChg>
        <pc:grpChg chg="mod">
          <ac:chgData name="Reuben Bond" userId="7f300e4aafcfe080" providerId="LiveId" clId="{B606E64D-23EE-4ED2-ADC2-B755AFA9034B}" dt="2022-04-22T03:02:40.775" v="2707" actId="165"/>
          <ac:grpSpMkLst>
            <pc:docMk/>
            <pc:sldMk cId="2527508058" sldId="398"/>
            <ac:grpSpMk id="239" creationId="{C14F692D-4562-421E-AAD5-58295F012B84}"/>
          </ac:grpSpMkLst>
        </pc:grpChg>
        <pc:grpChg chg="mod topLvl">
          <ac:chgData name="Reuben Bond" userId="7f300e4aafcfe080" providerId="LiveId" clId="{B606E64D-23EE-4ED2-ADC2-B755AFA9034B}" dt="2022-04-22T03:02:45.062" v="2709" actId="164"/>
          <ac:grpSpMkLst>
            <pc:docMk/>
            <pc:sldMk cId="2527508058" sldId="398"/>
            <ac:grpSpMk id="261" creationId="{26758628-4790-474E-ADFB-B8164D5CCC69}"/>
          </ac:grpSpMkLst>
        </pc:grpChg>
        <pc:grpChg chg="mod topLvl">
          <ac:chgData name="Reuben Bond" userId="7f300e4aafcfe080" providerId="LiveId" clId="{B606E64D-23EE-4ED2-ADC2-B755AFA9034B}" dt="2022-04-22T03:02:45.062" v="2709" actId="164"/>
          <ac:grpSpMkLst>
            <pc:docMk/>
            <pc:sldMk cId="2527508058" sldId="398"/>
            <ac:grpSpMk id="266" creationId="{BAF3AFD6-C12B-465B-A1E7-F84024D969C1}"/>
          </ac:grpSpMkLst>
        </pc:grpChg>
        <pc:grpChg chg="mod topLvl">
          <ac:chgData name="Reuben Bond" userId="7f300e4aafcfe080" providerId="LiveId" clId="{B606E64D-23EE-4ED2-ADC2-B755AFA9034B}" dt="2022-04-22T03:02:45.062" v="2709" actId="164"/>
          <ac:grpSpMkLst>
            <pc:docMk/>
            <pc:sldMk cId="2527508058" sldId="398"/>
            <ac:grpSpMk id="278" creationId="{78A5713F-4590-42EC-9F8E-CA4D363AAF54}"/>
          </ac:grpSpMkLst>
        </pc:grpChg>
        <pc:grpChg chg="mod">
          <ac:chgData name="Reuben Bond" userId="7f300e4aafcfe080" providerId="LiveId" clId="{B606E64D-23EE-4ED2-ADC2-B755AFA9034B}" dt="2022-04-22T03:02:40.775" v="2707" actId="165"/>
          <ac:grpSpMkLst>
            <pc:docMk/>
            <pc:sldMk cId="2527508058" sldId="398"/>
            <ac:grpSpMk id="279" creationId="{FE00EFCF-C0B8-423E-BD2F-DE9ECA22FDE8}"/>
          </ac:grpSpMkLst>
        </pc:grpChg>
        <pc:grpChg chg="mod topLvl">
          <ac:chgData name="Reuben Bond" userId="7f300e4aafcfe080" providerId="LiveId" clId="{B606E64D-23EE-4ED2-ADC2-B755AFA9034B}" dt="2022-04-22T03:02:45.062" v="2709" actId="164"/>
          <ac:grpSpMkLst>
            <pc:docMk/>
            <pc:sldMk cId="2527508058" sldId="398"/>
            <ac:grpSpMk id="296" creationId="{12B48276-0C81-452C-9EC3-3D58D00F7BB7}"/>
          </ac:grpSpMkLst>
        </pc:grpChg>
        <pc:grpChg chg="mod">
          <ac:chgData name="Reuben Bond" userId="7f300e4aafcfe080" providerId="LiveId" clId="{B606E64D-23EE-4ED2-ADC2-B755AFA9034B}" dt="2022-04-22T03:02:40.775" v="2707" actId="165"/>
          <ac:grpSpMkLst>
            <pc:docMk/>
            <pc:sldMk cId="2527508058" sldId="398"/>
            <ac:grpSpMk id="297" creationId="{63FEF375-CC91-416E-A405-C7F5B0E600E7}"/>
          </ac:grpSpMkLst>
        </pc:grpChg>
        <pc:grpChg chg="mod topLvl">
          <ac:chgData name="Reuben Bond" userId="7f300e4aafcfe080" providerId="LiveId" clId="{B606E64D-23EE-4ED2-ADC2-B755AFA9034B}" dt="2022-04-22T03:02:45.062" v="2709" actId="164"/>
          <ac:grpSpMkLst>
            <pc:docMk/>
            <pc:sldMk cId="2527508058" sldId="398"/>
            <ac:grpSpMk id="305" creationId="{7B784F5D-5B7A-4662-9F4C-D6CC378F3941}"/>
          </ac:grpSpMkLst>
        </pc:grpChg>
        <pc:grpChg chg="mod">
          <ac:chgData name="Reuben Bond" userId="7f300e4aafcfe080" providerId="LiveId" clId="{B606E64D-23EE-4ED2-ADC2-B755AFA9034B}" dt="2022-04-22T03:02:40.775" v="2707" actId="165"/>
          <ac:grpSpMkLst>
            <pc:docMk/>
            <pc:sldMk cId="2527508058" sldId="398"/>
            <ac:grpSpMk id="306" creationId="{A1C5E53C-BC19-4ADA-86B9-3866704EF584}"/>
          </ac:grpSpMkLst>
        </pc:grpChg>
        <pc:grpChg chg="mod topLvl">
          <ac:chgData name="Reuben Bond" userId="7f300e4aafcfe080" providerId="LiveId" clId="{B606E64D-23EE-4ED2-ADC2-B755AFA9034B}" dt="2022-04-22T03:02:45.062" v="2709" actId="164"/>
          <ac:grpSpMkLst>
            <pc:docMk/>
            <pc:sldMk cId="2527508058" sldId="398"/>
            <ac:grpSpMk id="314" creationId="{39665912-2ACC-4841-9EAA-2CDA97FAE38C}"/>
          </ac:grpSpMkLst>
        </pc:grpChg>
        <pc:grpChg chg="mod topLvl">
          <ac:chgData name="Reuben Bond" userId="7f300e4aafcfe080" providerId="LiveId" clId="{B606E64D-23EE-4ED2-ADC2-B755AFA9034B}" dt="2022-04-22T03:02:45.062" v="2709" actId="164"/>
          <ac:grpSpMkLst>
            <pc:docMk/>
            <pc:sldMk cId="2527508058" sldId="398"/>
            <ac:grpSpMk id="317" creationId="{F25C34E3-D826-43FF-AF56-18950521B821}"/>
          </ac:grpSpMkLst>
        </pc:grpChg>
        <pc:grpChg chg="mod topLvl">
          <ac:chgData name="Reuben Bond" userId="7f300e4aafcfe080" providerId="LiveId" clId="{B606E64D-23EE-4ED2-ADC2-B755AFA9034B}" dt="2022-04-22T03:02:45.062" v="2709" actId="164"/>
          <ac:grpSpMkLst>
            <pc:docMk/>
            <pc:sldMk cId="2527508058" sldId="398"/>
            <ac:grpSpMk id="320" creationId="{20A2C173-61CB-4BF1-B7A7-B9EA8388CC0D}"/>
          </ac:grpSpMkLst>
        </pc:grpChg>
        <pc:grpChg chg="mod topLvl">
          <ac:chgData name="Reuben Bond" userId="7f300e4aafcfe080" providerId="LiveId" clId="{B606E64D-23EE-4ED2-ADC2-B755AFA9034B}" dt="2022-04-22T03:02:45.062" v="2709" actId="164"/>
          <ac:grpSpMkLst>
            <pc:docMk/>
            <pc:sldMk cId="2527508058" sldId="398"/>
            <ac:grpSpMk id="323" creationId="{3F483B81-B47F-4CE8-AF7C-D4B39E4D7246}"/>
          </ac:grpSpMkLst>
        </pc:grpChg>
        <pc:grpChg chg="mod topLvl">
          <ac:chgData name="Reuben Bond" userId="7f300e4aafcfe080" providerId="LiveId" clId="{B606E64D-23EE-4ED2-ADC2-B755AFA9034B}" dt="2022-04-22T03:02:45.062" v="2709" actId="164"/>
          <ac:grpSpMkLst>
            <pc:docMk/>
            <pc:sldMk cId="2527508058" sldId="398"/>
            <ac:grpSpMk id="326" creationId="{234F93B9-9DE0-4B61-987F-EA5058A5F81F}"/>
          </ac:grpSpMkLst>
        </pc:grpChg>
        <pc:grpChg chg="mod topLvl">
          <ac:chgData name="Reuben Bond" userId="7f300e4aafcfe080" providerId="LiveId" clId="{B606E64D-23EE-4ED2-ADC2-B755AFA9034B}" dt="2022-04-22T03:02:45.062" v="2709" actId="164"/>
          <ac:grpSpMkLst>
            <pc:docMk/>
            <pc:sldMk cId="2527508058" sldId="398"/>
            <ac:grpSpMk id="329" creationId="{815EF401-4468-419B-AB5A-0F63DAE64DEF}"/>
          </ac:grpSpMkLst>
        </pc:grpChg>
        <pc:grpChg chg="mod topLvl">
          <ac:chgData name="Reuben Bond" userId="7f300e4aafcfe080" providerId="LiveId" clId="{B606E64D-23EE-4ED2-ADC2-B755AFA9034B}" dt="2022-04-22T03:02:45.062" v="2709" actId="164"/>
          <ac:grpSpMkLst>
            <pc:docMk/>
            <pc:sldMk cId="2527508058" sldId="398"/>
            <ac:grpSpMk id="332" creationId="{28ABF538-D179-4F2B-9F5F-4B761E73E22D}"/>
          </ac:grpSpMkLst>
        </pc:grpChg>
        <pc:grpChg chg="mod topLvl">
          <ac:chgData name="Reuben Bond" userId="7f300e4aafcfe080" providerId="LiveId" clId="{B606E64D-23EE-4ED2-ADC2-B755AFA9034B}" dt="2022-04-22T03:02:45.062" v="2709" actId="164"/>
          <ac:grpSpMkLst>
            <pc:docMk/>
            <pc:sldMk cId="2527508058" sldId="398"/>
            <ac:grpSpMk id="340" creationId="{C7DCE011-1454-4628-A9EC-5D7E4420348E}"/>
          </ac:grpSpMkLst>
        </pc:grpChg>
        <pc:grpChg chg="mod">
          <ac:chgData name="Reuben Bond" userId="7f300e4aafcfe080" providerId="LiveId" clId="{B606E64D-23EE-4ED2-ADC2-B755AFA9034B}" dt="2022-04-22T03:02:40.775" v="2707" actId="165"/>
          <ac:grpSpMkLst>
            <pc:docMk/>
            <pc:sldMk cId="2527508058" sldId="398"/>
            <ac:grpSpMk id="341" creationId="{6E7B0124-8508-45E1-BB64-90DFE07AF519}"/>
          </ac:grpSpMkLst>
        </pc:grpChg>
        <pc:grpChg chg="mod topLvl">
          <ac:chgData name="Reuben Bond" userId="7f300e4aafcfe080" providerId="LiveId" clId="{B606E64D-23EE-4ED2-ADC2-B755AFA9034B}" dt="2022-04-22T03:02:45.062" v="2709" actId="164"/>
          <ac:grpSpMkLst>
            <pc:docMk/>
            <pc:sldMk cId="2527508058" sldId="398"/>
            <ac:grpSpMk id="349" creationId="{91963C04-4D19-4D2D-9938-9A487D24B43A}"/>
          </ac:grpSpMkLst>
        </pc:grpChg>
        <pc:grpChg chg="mod">
          <ac:chgData name="Reuben Bond" userId="7f300e4aafcfe080" providerId="LiveId" clId="{B606E64D-23EE-4ED2-ADC2-B755AFA9034B}" dt="2022-04-22T03:02:40.775" v="2707" actId="165"/>
          <ac:grpSpMkLst>
            <pc:docMk/>
            <pc:sldMk cId="2527508058" sldId="398"/>
            <ac:grpSpMk id="350" creationId="{D1A99A14-6E5D-47E9-A977-D1678B2B029F}"/>
          </ac:grpSpMkLst>
        </pc:grpChg>
        <pc:grpChg chg="mod topLvl">
          <ac:chgData name="Reuben Bond" userId="7f300e4aafcfe080" providerId="LiveId" clId="{B606E64D-23EE-4ED2-ADC2-B755AFA9034B}" dt="2022-04-22T03:02:45.062" v="2709" actId="164"/>
          <ac:grpSpMkLst>
            <pc:docMk/>
            <pc:sldMk cId="2527508058" sldId="398"/>
            <ac:grpSpMk id="358" creationId="{3B38D013-3F7D-40CA-8C30-F425BD96AB5E}"/>
          </ac:grpSpMkLst>
        </pc:grpChg>
        <pc:grpChg chg="mod">
          <ac:chgData name="Reuben Bond" userId="7f300e4aafcfe080" providerId="LiveId" clId="{B606E64D-23EE-4ED2-ADC2-B755AFA9034B}" dt="2022-04-22T03:02:40.775" v="2707" actId="165"/>
          <ac:grpSpMkLst>
            <pc:docMk/>
            <pc:sldMk cId="2527508058" sldId="398"/>
            <ac:grpSpMk id="359" creationId="{439C0462-2DBF-41C0-8289-AD47BBB59431}"/>
          </ac:grpSpMkLst>
        </pc:grpChg>
        <pc:grpChg chg="mod topLvl">
          <ac:chgData name="Reuben Bond" userId="7f300e4aafcfe080" providerId="LiveId" clId="{B606E64D-23EE-4ED2-ADC2-B755AFA9034B}" dt="2022-04-22T03:02:45.062" v="2709" actId="164"/>
          <ac:grpSpMkLst>
            <pc:docMk/>
            <pc:sldMk cId="2527508058" sldId="398"/>
            <ac:grpSpMk id="367" creationId="{F848CDF7-FA94-48E2-B750-C2B0F06A6155}"/>
          </ac:grpSpMkLst>
        </pc:grpChg>
        <pc:grpChg chg="mod">
          <ac:chgData name="Reuben Bond" userId="7f300e4aafcfe080" providerId="LiveId" clId="{B606E64D-23EE-4ED2-ADC2-B755AFA9034B}" dt="2022-04-22T03:02:40.775" v="2707" actId="165"/>
          <ac:grpSpMkLst>
            <pc:docMk/>
            <pc:sldMk cId="2527508058" sldId="398"/>
            <ac:grpSpMk id="368" creationId="{B1203774-982F-4B88-A6E5-85591947F5E3}"/>
          </ac:grpSpMkLst>
        </pc:grpChg>
        <pc:grpChg chg="mod topLvl">
          <ac:chgData name="Reuben Bond" userId="7f300e4aafcfe080" providerId="LiveId" clId="{B606E64D-23EE-4ED2-ADC2-B755AFA9034B}" dt="2022-04-22T03:02:45.062" v="2709" actId="164"/>
          <ac:grpSpMkLst>
            <pc:docMk/>
            <pc:sldMk cId="2527508058" sldId="398"/>
            <ac:grpSpMk id="376" creationId="{CBAB8F10-65FB-41AF-80FE-404D1D2E3B51}"/>
          </ac:grpSpMkLst>
        </pc:grpChg>
        <pc:grpChg chg="mod">
          <ac:chgData name="Reuben Bond" userId="7f300e4aafcfe080" providerId="LiveId" clId="{B606E64D-23EE-4ED2-ADC2-B755AFA9034B}" dt="2022-04-22T03:02:40.775" v="2707" actId="165"/>
          <ac:grpSpMkLst>
            <pc:docMk/>
            <pc:sldMk cId="2527508058" sldId="398"/>
            <ac:grpSpMk id="377" creationId="{E98ECC9A-FD7D-4DE2-8E0C-743AE0C10ED1}"/>
          </ac:grpSpMkLst>
        </pc:grpChg>
        <pc:grpChg chg="mod topLvl">
          <ac:chgData name="Reuben Bond" userId="7f300e4aafcfe080" providerId="LiveId" clId="{B606E64D-23EE-4ED2-ADC2-B755AFA9034B}" dt="2022-04-22T03:02:45.062" v="2709" actId="164"/>
          <ac:grpSpMkLst>
            <pc:docMk/>
            <pc:sldMk cId="2527508058" sldId="398"/>
            <ac:grpSpMk id="385" creationId="{5AABCD18-BFD3-4DD1-BACC-4DD8F031EBDF}"/>
          </ac:grpSpMkLst>
        </pc:grpChg>
        <pc:grpChg chg="mod">
          <ac:chgData name="Reuben Bond" userId="7f300e4aafcfe080" providerId="LiveId" clId="{B606E64D-23EE-4ED2-ADC2-B755AFA9034B}" dt="2022-04-22T03:02:40.775" v="2707" actId="165"/>
          <ac:grpSpMkLst>
            <pc:docMk/>
            <pc:sldMk cId="2527508058" sldId="398"/>
            <ac:grpSpMk id="386" creationId="{FAF414C8-FE84-4E29-B41D-35F790B37F0D}"/>
          </ac:grpSpMkLst>
        </pc:grpChg>
        <pc:grpChg chg="mod topLvl">
          <ac:chgData name="Reuben Bond" userId="7f300e4aafcfe080" providerId="LiveId" clId="{B606E64D-23EE-4ED2-ADC2-B755AFA9034B}" dt="2022-04-22T03:02:45.062" v="2709" actId="164"/>
          <ac:grpSpMkLst>
            <pc:docMk/>
            <pc:sldMk cId="2527508058" sldId="398"/>
            <ac:grpSpMk id="399" creationId="{A1923FA1-376E-410B-B45E-87330C4A7212}"/>
          </ac:grpSpMkLst>
        </pc:grpChg>
        <pc:grpChg chg="mod">
          <ac:chgData name="Reuben Bond" userId="7f300e4aafcfe080" providerId="LiveId" clId="{B606E64D-23EE-4ED2-ADC2-B755AFA9034B}" dt="2022-04-22T03:02:40.775" v="2707" actId="165"/>
          <ac:grpSpMkLst>
            <pc:docMk/>
            <pc:sldMk cId="2527508058" sldId="398"/>
            <ac:grpSpMk id="400" creationId="{FB470B36-DE17-4882-B4CE-1363C444C0A1}"/>
          </ac:grpSpMkLst>
        </pc:grpChg>
        <pc:grpChg chg="mod topLvl">
          <ac:chgData name="Reuben Bond" userId="7f300e4aafcfe080" providerId="LiveId" clId="{B606E64D-23EE-4ED2-ADC2-B755AFA9034B}" dt="2022-04-22T03:02:45.062" v="2709" actId="164"/>
          <ac:grpSpMkLst>
            <pc:docMk/>
            <pc:sldMk cId="2527508058" sldId="398"/>
            <ac:grpSpMk id="413" creationId="{9E19E609-90A8-4675-B060-A5DBF8CA9100}"/>
          </ac:grpSpMkLst>
        </pc:grpChg>
        <pc:grpChg chg="mod">
          <ac:chgData name="Reuben Bond" userId="7f300e4aafcfe080" providerId="LiveId" clId="{B606E64D-23EE-4ED2-ADC2-B755AFA9034B}" dt="2022-04-22T03:02:40.775" v="2707" actId="165"/>
          <ac:grpSpMkLst>
            <pc:docMk/>
            <pc:sldMk cId="2527508058" sldId="398"/>
            <ac:grpSpMk id="414" creationId="{423D25E1-C305-4DCC-A66E-28B4A01A2F7D}"/>
          </ac:grpSpMkLst>
        </pc:grpChg>
        <pc:grpChg chg="mod topLvl">
          <ac:chgData name="Reuben Bond" userId="7f300e4aafcfe080" providerId="LiveId" clId="{B606E64D-23EE-4ED2-ADC2-B755AFA9034B}" dt="2022-04-22T03:02:45.062" v="2709" actId="164"/>
          <ac:grpSpMkLst>
            <pc:docMk/>
            <pc:sldMk cId="2527508058" sldId="398"/>
            <ac:grpSpMk id="427" creationId="{648008E4-3599-4FAC-B715-3B8D351FD6F6}"/>
          </ac:grpSpMkLst>
        </pc:grpChg>
        <pc:grpChg chg="mod">
          <ac:chgData name="Reuben Bond" userId="7f300e4aafcfe080" providerId="LiveId" clId="{B606E64D-23EE-4ED2-ADC2-B755AFA9034B}" dt="2022-04-22T03:02:40.775" v="2707" actId="165"/>
          <ac:grpSpMkLst>
            <pc:docMk/>
            <pc:sldMk cId="2527508058" sldId="398"/>
            <ac:grpSpMk id="428" creationId="{F4878AA0-6F64-442C-8BAB-AD45CA0B358E}"/>
          </ac:grpSpMkLst>
        </pc:grpChg>
        <pc:grpChg chg="mod topLvl">
          <ac:chgData name="Reuben Bond" userId="7f300e4aafcfe080" providerId="LiveId" clId="{B606E64D-23EE-4ED2-ADC2-B755AFA9034B}" dt="2022-04-22T03:02:45.062" v="2709" actId="164"/>
          <ac:grpSpMkLst>
            <pc:docMk/>
            <pc:sldMk cId="2527508058" sldId="398"/>
            <ac:grpSpMk id="441" creationId="{C6CEA797-648E-41DA-8308-65DF45DDAC72}"/>
          </ac:grpSpMkLst>
        </pc:grpChg>
        <pc:grpChg chg="mod">
          <ac:chgData name="Reuben Bond" userId="7f300e4aafcfe080" providerId="LiveId" clId="{B606E64D-23EE-4ED2-ADC2-B755AFA9034B}" dt="2022-04-22T03:02:40.775" v="2707" actId="165"/>
          <ac:grpSpMkLst>
            <pc:docMk/>
            <pc:sldMk cId="2527508058" sldId="398"/>
            <ac:grpSpMk id="442" creationId="{4805D561-256D-4B78-8AE5-A1F0E69AEC9F}"/>
          </ac:grpSpMkLst>
        </pc:grpChg>
        <pc:grpChg chg="mod topLvl">
          <ac:chgData name="Reuben Bond" userId="7f300e4aafcfe080" providerId="LiveId" clId="{B606E64D-23EE-4ED2-ADC2-B755AFA9034B}" dt="2022-04-22T03:02:45.062" v="2709" actId="164"/>
          <ac:grpSpMkLst>
            <pc:docMk/>
            <pc:sldMk cId="2527508058" sldId="398"/>
            <ac:grpSpMk id="450" creationId="{A640D69B-2E7A-4ACD-AB02-BEB9402A0D91}"/>
          </ac:grpSpMkLst>
        </pc:grpChg>
        <pc:grpChg chg="mod">
          <ac:chgData name="Reuben Bond" userId="7f300e4aafcfe080" providerId="LiveId" clId="{B606E64D-23EE-4ED2-ADC2-B755AFA9034B}" dt="2022-04-22T03:02:40.775" v="2707" actId="165"/>
          <ac:grpSpMkLst>
            <pc:docMk/>
            <pc:sldMk cId="2527508058" sldId="398"/>
            <ac:grpSpMk id="451" creationId="{FD16553D-9735-49D4-9DC2-53FA31766B58}"/>
          </ac:grpSpMkLst>
        </pc:grpChg>
        <pc:grpChg chg="mod topLvl">
          <ac:chgData name="Reuben Bond" userId="7f300e4aafcfe080" providerId="LiveId" clId="{B606E64D-23EE-4ED2-ADC2-B755AFA9034B}" dt="2022-04-22T03:02:45.062" v="2709" actId="164"/>
          <ac:grpSpMkLst>
            <pc:docMk/>
            <pc:sldMk cId="2527508058" sldId="398"/>
            <ac:grpSpMk id="464" creationId="{24CBE5AC-101B-464C-8F15-91FA254F0EED}"/>
          </ac:grpSpMkLst>
        </pc:grpChg>
        <pc:grpChg chg="del">
          <ac:chgData name="Reuben Bond" userId="7f300e4aafcfe080" providerId="LiveId" clId="{B606E64D-23EE-4ED2-ADC2-B755AFA9034B}" dt="2022-04-22T03:02:40.775" v="2707" actId="165"/>
          <ac:grpSpMkLst>
            <pc:docMk/>
            <pc:sldMk cId="2527508058" sldId="398"/>
            <ac:grpSpMk id="468" creationId="{B73CFF43-35BB-46EB-92F4-601C9DECDA7F}"/>
          </ac:grpSpMkLst>
        </pc:grpChg>
        <pc:picChg chg="mod">
          <ac:chgData name="Reuben Bond" userId="7f300e4aafcfe080" providerId="LiveId" clId="{B606E64D-23EE-4ED2-ADC2-B755AFA9034B}" dt="2022-04-22T03:02:40.775" v="2707" actId="165"/>
          <ac:picMkLst>
            <pc:docMk/>
            <pc:sldMk cId="2527508058" sldId="398"/>
            <ac:picMk id="5" creationId="{8F785965-AC6E-4BCE-A6EF-4F6D8707D03E}"/>
          </ac:picMkLst>
        </pc:picChg>
        <pc:picChg chg="mod">
          <ac:chgData name="Reuben Bond" userId="7f300e4aafcfe080" providerId="LiveId" clId="{B606E64D-23EE-4ED2-ADC2-B755AFA9034B}" dt="2022-04-22T03:02:40.775" v="2707" actId="165"/>
          <ac:picMkLst>
            <pc:docMk/>
            <pc:sldMk cId="2527508058" sldId="398"/>
            <ac:picMk id="6" creationId="{5C87A45D-7DCB-4F92-AC8D-8994AFE7A339}"/>
          </ac:picMkLst>
        </pc:picChg>
        <pc:picChg chg="mod">
          <ac:chgData name="Reuben Bond" userId="7f300e4aafcfe080" providerId="LiveId" clId="{B606E64D-23EE-4ED2-ADC2-B755AFA9034B}" dt="2022-04-22T03:02:40.775" v="2707" actId="165"/>
          <ac:picMkLst>
            <pc:docMk/>
            <pc:sldMk cId="2527508058" sldId="398"/>
            <ac:picMk id="7" creationId="{6963BC0A-4956-41B4-BFC3-9E44D5699846}"/>
          </ac:picMkLst>
        </pc:picChg>
        <pc:picChg chg="mod">
          <ac:chgData name="Reuben Bond" userId="7f300e4aafcfe080" providerId="LiveId" clId="{B606E64D-23EE-4ED2-ADC2-B755AFA9034B}" dt="2022-04-22T03:02:40.775" v="2707" actId="165"/>
          <ac:picMkLst>
            <pc:docMk/>
            <pc:sldMk cId="2527508058" sldId="398"/>
            <ac:picMk id="11" creationId="{5F31004A-CC0F-4904-A80F-5B1C9CCD55B7}"/>
          </ac:picMkLst>
        </pc:picChg>
        <pc:picChg chg="mod">
          <ac:chgData name="Reuben Bond" userId="7f300e4aafcfe080" providerId="LiveId" clId="{B606E64D-23EE-4ED2-ADC2-B755AFA9034B}" dt="2022-04-22T03:02:45.062" v="2709" actId="164"/>
          <ac:picMkLst>
            <pc:docMk/>
            <pc:sldMk cId="2527508058" sldId="398"/>
            <ac:picMk id="223" creationId="{F05AFB4F-8A1E-456C-BA3D-56E926E57B99}"/>
          </ac:picMkLst>
        </pc:picChg>
        <pc:picChg chg="mod">
          <ac:chgData name="Reuben Bond" userId="7f300e4aafcfe080" providerId="LiveId" clId="{B606E64D-23EE-4ED2-ADC2-B755AFA9034B}" dt="2022-04-22T03:02:45.062" v="2709" actId="164"/>
          <ac:picMkLst>
            <pc:docMk/>
            <pc:sldMk cId="2527508058" sldId="398"/>
            <ac:picMk id="224" creationId="{672DE1D3-D87A-40A6-84DE-5E68FB583B90}"/>
          </ac:picMkLst>
        </pc:picChg>
        <pc:picChg chg="mod">
          <ac:chgData name="Reuben Bond" userId="7f300e4aafcfe080" providerId="LiveId" clId="{B606E64D-23EE-4ED2-ADC2-B755AFA9034B}" dt="2022-04-22T03:02:45.062" v="2709" actId="164"/>
          <ac:picMkLst>
            <pc:docMk/>
            <pc:sldMk cId="2527508058" sldId="398"/>
            <ac:picMk id="225" creationId="{44F2A956-28C1-437B-AB0A-B594B68BAEE6}"/>
          </ac:picMkLst>
        </pc:picChg>
        <pc:picChg chg="mod">
          <ac:chgData name="Reuben Bond" userId="7f300e4aafcfe080" providerId="LiveId" clId="{B606E64D-23EE-4ED2-ADC2-B755AFA9034B}" dt="2022-04-22T03:02:45.062" v="2709" actId="164"/>
          <ac:picMkLst>
            <pc:docMk/>
            <pc:sldMk cId="2527508058" sldId="398"/>
            <ac:picMk id="226" creationId="{6F18CA9B-3CA8-4503-B52B-7F24B37F0B48}"/>
          </ac:picMkLst>
        </pc:picChg>
        <pc:picChg chg="mod">
          <ac:chgData name="Reuben Bond" userId="7f300e4aafcfe080" providerId="LiveId" clId="{B606E64D-23EE-4ED2-ADC2-B755AFA9034B}" dt="2022-04-22T03:02:45.062" v="2709" actId="164"/>
          <ac:picMkLst>
            <pc:docMk/>
            <pc:sldMk cId="2527508058" sldId="398"/>
            <ac:picMk id="227" creationId="{E3FC4627-FE13-43E3-886E-F5922CCE3E82}"/>
          </ac:picMkLst>
        </pc:picChg>
        <pc:picChg chg="mod">
          <ac:chgData name="Reuben Bond" userId="7f300e4aafcfe080" providerId="LiveId" clId="{B606E64D-23EE-4ED2-ADC2-B755AFA9034B}" dt="2022-04-22T03:02:45.062" v="2709" actId="164"/>
          <ac:picMkLst>
            <pc:docMk/>
            <pc:sldMk cId="2527508058" sldId="398"/>
            <ac:picMk id="228" creationId="{95A4E4B3-A2B9-42AF-BBFE-BE1AC1336FE4}"/>
          </ac:picMkLst>
        </pc:picChg>
        <pc:picChg chg="add mod">
          <ac:chgData name="Reuben Bond" userId="7f300e4aafcfe080" providerId="LiveId" clId="{B606E64D-23EE-4ED2-ADC2-B755AFA9034B}" dt="2022-04-22T03:02:43.115" v="2708" actId="164"/>
          <ac:picMkLst>
            <pc:docMk/>
            <pc:sldMk cId="2527508058" sldId="398"/>
            <ac:picMk id="230" creationId="{C983C08A-805F-4922-AA5F-96DBEC0A5F6C}"/>
          </ac:picMkLst>
        </pc:picChg>
        <pc:picChg chg="add mod">
          <ac:chgData name="Reuben Bond" userId="7f300e4aafcfe080" providerId="LiveId" clId="{B606E64D-23EE-4ED2-ADC2-B755AFA9034B}" dt="2022-04-22T03:02:43.115" v="2708" actId="164"/>
          <ac:picMkLst>
            <pc:docMk/>
            <pc:sldMk cId="2527508058" sldId="398"/>
            <ac:picMk id="231" creationId="{F83DED25-C857-4EA8-80BC-534B5703A50E}"/>
          </ac:picMkLst>
        </pc:picChg>
        <pc:cxnChg chg="mod">
          <ac:chgData name="Reuben Bond" userId="7f300e4aafcfe080" providerId="LiveId" clId="{B606E64D-23EE-4ED2-ADC2-B755AFA9034B}" dt="2022-04-22T03:02:45.062" v="2709" actId="164"/>
          <ac:cxnSpMkLst>
            <pc:docMk/>
            <pc:sldMk cId="2527508058" sldId="398"/>
            <ac:cxnSpMk id="3" creationId="{9FAB75DA-C401-4812-B11E-3E77071EDF0F}"/>
          </ac:cxnSpMkLst>
        </pc:cxnChg>
        <pc:cxnChg chg="mod">
          <ac:chgData name="Reuben Bond" userId="7f300e4aafcfe080" providerId="LiveId" clId="{B606E64D-23EE-4ED2-ADC2-B755AFA9034B}" dt="2022-04-22T03:02:45.062" v="2709" actId="164"/>
          <ac:cxnSpMkLst>
            <pc:docMk/>
            <pc:sldMk cId="2527508058" sldId="398"/>
            <ac:cxnSpMk id="229" creationId="{29010CB5-3E65-4317-8EAD-28369325AC80}"/>
          </ac:cxnSpMkLst>
        </pc:cxnChg>
      </pc:sldChg>
      <pc:sldChg chg="addSp delSp modSp mod modTransition">
        <pc:chgData name="Reuben Bond" userId="7f300e4aafcfe080" providerId="LiveId" clId="{B606E64D-23EE-4ED2-ADC2-B755AFA9034B}" dt="2022-04-22T13:02:29.387" v="5210"/>
        <pc:sldMkLst>
          <pc:docMk/>
          <pc:sldMk cId="2924996361" sldId="399"/>
        </pc:sldMkLst>
        <pc:spChg chg="mod">
          <ac:chgData name="Reuben Bond" userId="7f300e4aafcfe080" providerId="LiveId" clId="{B606E64D-23EE-4ED2-ADC2-B755AFA9034B}" dt="2022-04-22T03:02:08.893" v="2703" actId="165"/>
          <ac:spMkLst>
            <pc:docMk/>
            <pc:sldMk cId="2924996361" sldId="399"/>
            <ac:spMk id="8" creationId="{3D0440A5-C7E4-490E-8A20-65E37707023B}"/>
          </ac:spMkLst>
        </pc:spChg>
        <pc:spChg chg="mod topLvl">
          <ac:chgData name="Reuben Bond" userId="7f300e4aafcfe080" providerId="LiveId" clId="{B606E64D-23EE-4ED2-ADC2-B755AFA9034B}" dt="2022-04-22T03:02:12.182" v="2705" actId="164"/>
          <ac:spMkLst>
            <pc:docMk/>
            <pc:sldMk cId="2924996361" sldId="399"/>
            <ac:spMk id="9" creationId="{6274B900-C166-436B-8E5A-F8E4830A736E}"/>
          </ac:spMkLst>
        </pc:spChg>
        <pc:spChg chg="mod">
          <ac:chgData name="Reuben Bond" userId="7f300e4aafcfe080" providerId="LiveId" clId="{B606E64D-23EE-4ED2-ADC2-B755AFA9034B}" dt="2022-04-22T03:02:08.893" v="2703" actId="165"/>
          <ac:spMkLst>
            <pc:docMk/>
            <pc:sldMk cId="2924996361" sldId="399"/>
            <ac:spMk id="12" creationId="{AD3EB081-548C-40E7-A910-DE055C806B13}"/>
          </ac:spMkLst>
        </pc:spChg>
        <pc:spChg chg="mod topLvl">
          <ac:chgData name="Reuben Bond" userId="7f300e4aafcfe080" providerId="LiveId" clId="{B606E64D-23EE-4ED2-ADC2-B755AFA9034B}" dt="2022-04-22T03:02:17.061" v="2706" actId="164"/>
          <ac:spMkLst>
            <pc:docMk/>
            <pc:sldMk cId="2924996361" sldId="399"/>
            <ac:spMk id="13" creationId="{E8496982-7C45-4506-A379-D838E2D94010}"/>
          </ac:spMkLst>
        </pc:spChg>
        <pc:spChg chg="mod topLvl">
          <ac:chgData name="Reuben Bond" userId="7f300e4aafcfe080" providerId="LiveId" clId="{B606E64D-23EE-4ED2-ADC2-B755AFA9034B}" dt="2022-04-22T03:02:17.061" v="2706" actId="164"/>
          <ac:spMkLst>
            <pc:docMk/>
            <pc:sldMk cId="2924996361" sldId="399"/>
            <ac:spMk id="14" creationId="{012D85D5-F0EF-41AA-B5CA-CA5A0A5461D2}"/>
          </ac:spMkLst>
        </pc:spChg>
        <pc:spChg chg="mod">
          <ac:chgData name="Reuben Bond" userId="7f300e4aafcfe080" providerId="LiveId" clId="{B606E64D-23EE-4ED2-ADC2-B755AFA9034B}" dt="2022-04-22T04:12:04.780" v="5184" actId="14100"/>
          <ac:spMkLst>
            <pc:docMk/>
            <pc:sldMk cId="2924996361" sldId="399"/>
            <ac:spMk id="21" creationId="{C531B07C-ABF2-4204-90CE-45D43EA6CE9E}"/>
          </ac:spMkLst>
        </pc:spChg>
        <pc:spChg chg="mod">
          <ac:chgData name="Reuben Bond" userId="7f300e4aafcfe080" providerId="LiveId" clId="{B606E64D-23EE-4ED2-ADC2-B755AFA9034B}" dt="2022-04-22T03:02:12.182" v="2705" actId="164"/>
          <ac:spMkLst>
            <pc:docMk/>
            <pc:sldMk cId="2924996361" sldId="399"/>
            <ac:spMk id="222" creationId="{B005E347-BDF5-431F-B9B9-D6E78F4E0E04}"/>
          </ac:spMkLst>
        </pc:spChg>
        <pc:spChg chg="mod">
          <ac:chgData name="Reuben Bond" userId="7f300e4aafcfe080" providerId="LiveId" clId="{B606E64D-23EE-4ED2-ADC2-B755AFA9034B}" dt="2022-04-22T04:12:12.139" v="5191" actId="14100"/>
          <ac:spMkLst>
            <pc:docMk/>
            <pc:sldMk cId="2924996361" sldId="399"/>
            <ac:spMk id="232" creationId="{6E63182D-D17D-4014-B18F-A7A57A994C5E}"/>
          </ac:spMkLst>
        </pc:spChg>
        <pc:spChg chg="mod">
          <ac:chgData name="Reuben Bond" userId="7f300e4aafcfe080" providerId="LiveId" clId="{B606E64D-23EE-4ED2-ADC2-B755AFA9034B}" dt="2022-04-22T03:02:08.893" v="2703" actId="165"/>
          <ac:spMkLst>
            <pc:docMk/>
            <pc:sldMk cId="2924996361" sldId="399"/>
            <ac:spMk id="240" creationId="{8F55CA5E-83D4-4FE3-B569-450B85A86A56}"/>
          </ac:spMkLst>
        </pc:spChg>
        <pc:spChg chg="mod">
          <ac:chgData name="Reuben Bond" userId="7f300e4aafcfe080" providerId="LiveId" clId="{B606E64D-23EE-4ED2-ADC2-B755AFA9034B}" dt="2022-04-22T03:02:08.893" v="2703" actId="165"/>
          <ac:spMkLst>
            <pc:docMk/>
            <pc:sldMk cId="2924996361" sldId="399"/>
            <ac:spMk id="241" creationId="{7349C735-8CFF-4D0D-95A6-3E6856C93341}"/>
          </ac:spMkLst>
        </pc:spChg>
        <pc:spChg chg="mod">
          <ac:chgData name="Reuben Bond" userId="7f300e4aafcfe080" providerId="LiveId" clId="{B606E64D-23EE-4ED2-ADC2-B755AFA9034B}" dt="2022-04-22T03:02:08.893" v="2703" actId="165"/>
          <ac:spMkLst>
            <pc:docMk/>
            <pc:sldMk cId="2924996361" sldId="399"/>
            <ac:spMk id="242" creationId="{A5DD8529-BAB6-41CF-B187-97A71FDE6A70}"/>
          </ac:spMkLst>
        </pc:spChg>
        <pc:spChg chg="mod">
          <ac:chgData name="Reuben Bond" userId="7f300e4aafcfe080" providerId="LiveId" clId="{B606E64D-23EE-4ED2-ADC2-B755AFA9034B}" dt="2022-04-22T03:02:08.893" v="2703" actId="165"/>
          <ac:spMkLst>
            <pc:docMk/>
            <pc:sldMk cId="2924996361" sldId="399"/>
            <ac:spMk id="243" creationId="{86B4CB01-B3C4-4706-BD12-9B218F661B9C}"/>
          </ac:spMkLst>
        </pc:spChg>
        <pc:spChg chg="mod">
          <ac:chgData name="Reuben Bond" userId="7f300e4aafcfe080" providerId="LiveId" clId="{B606E64D-23EE-4ED2-ADC2-B755AFA9034B}" dt="2022-04-22T03:02:08.893" v="2703" actId="165"/>
          <ac:spMkLst>
            <pc:docMk/>
            <pc:sldMk cId="2924996361" sldId="399"/>
            <ac:spMk id="244" creationId="{10D89AB6-1DC8-4CA2-90FF-7A6747FC411F}"/>
          </ac:spMkLst>
        </pc:spChg>
        <pc:spChg chg="mod">
          <ac:chgData name="Reuben Bond" userId="7f300e4aafcfe080" providerId="LiveId" clId="{B606E64D-23EE-4ED2-ADC2-B755AFA9034B}" dt="2022-04-22T03:02:08.893" v="2703" actId="165"/>
          <ac:spMkLst>
            <pc:docMk/>
            <pc:sldMk cId="2924996361" sldId="399"/>
            <ac:spMk id="245" creationId="{6A575F4D-E7D3-4536-934C-BD810250B99D}"/>
          </ac:spMkLst>
        </pc:spChg>
        <pc:spChg chg="mod">
          <ac:chgData name="Reuben Bond" userId="7f300e4aafcfe080" providerId="LiveId" clId="{B606E64D-23EE-4ED2-ADC2-B755AFA9034B}" dt="2022-04-22T03:02:08.893" v="2703" actId="165"/>
          <ac:spMkLst>
            <pc:docMk/>
            <pc:sldMk cId="2924996361" sldId="399"/>
            <ac:spMk id="246" creationId="{2208B318-D27E-4F05-A294-40AAF1B5BB1C}"/>
          </ac:spMkLst>
        </pc:spChg>
        <pc:spChg chg="mod">
          <ac:chgData name="Reuben Bond" userId="7f300e4aafcfe080" providerId="LiveId" clId="{B606E64D-23EE-4ED2-ADC2-B755AFA9034B}" dt="2022-04-22T03:02:08.893" v="2703" actId="165"/>
          <ac:spMkLst>
            <pc:docMk/>
            <pc:sldMk cId="2924996361" sldId="399"/>
            <ac:spMk id="262" creationId="{7AC1B760-2939-466D-AD97-E59AA2039057}"/>
          </ac:spMkLst>
        </pc:spChg>
        <pc:spChg chg="mod">
          <ac:chgData name="Reuben Bond" userId="7f300e4aafcfe080" providerId="LiveId" clId="{B606E64D-23EE-4ED2-ADC2-B755AFA9034B}" dt="2022-04-22T03:02:08.893" v="2703" actId="165"/>
          <ac:spMkLst>
            <pc:docMk/>
            <pc:sldMk cId="2924996361" sldId="399"/>
            <ac:spMk id="263" creationId="{C60CD4AF-25AF-4611-9093-85DF6840A8B4}"/>
          </ac:spMkLst>
        </pc:spChg>
        <pc:spChg chg="mod">
          <ac:chgData name="Reuben Bond" userId="7f300e4aafcfe080" providerId="LiveId" clId="{B606E64D-23EE-4ED2-ADC2-B755AFA9034B}" dt="2022-04-22T03:02:08.893" v="2703" actId="165"/>
          <ac:spMkLst>
            <pc:docMk/>
            <pc:sldMk cId="2924996361" sldId="399"/>
            <ac:spMk id="267" creationId="{E9B0FE1E-986D-43FA-98DD-45FF761F1E44}"/>
          </ac:spMkLst>
        </pc:spChg>
        <pc:spChg chg="mod">
          <ac:chgData name="Reuben Bond" userId="7f300e4aafcfe080" providerId="LiveId" clId="{B606E64D-23EE-4ED2-ADC2-B755AFA9034B}" dt="2022-04-22T03:02:08.893" v="2703" actId="165"/>
          <ac:spMkLst>
            <pc:docMk/>
            <pc:sldMk cId="2924996361" sldId="399"/>
            <ac:spMk id="268" creationId="{5C9D71FE-A543-45B4-91BC-1DAAAD44635C}"/>
          </ac:spMkLst>
        </pc:spChg>
        <pc:spChg chg="mod">
          <ac:chgData name="Reuben Bond" userId="7f300e4aafcfe080" providerId="LiveId" clId="{B606E64D-23EE-4ED2-ADC2-B755AFA9034B}" dt="2022-04-22T03:02:08.893" v="2703" actId="165"/>
          <ac:spMkLst>
            <pc:docMk/>
            <pc:sldMk cId="2924996361" sldId="399"/>
            <ac:spMk id="280" creationId="{1B204E64-322E-4C6C-B565-430D96FD3EA4}"/>
          </ac:spMkLst>
        </pc:spChg>
        <pc:spChg chg="mod">
          <ac:chgData name="Reuben Bond" userId="7f300e4aafcfe080" providerId="LiveId" clId="{B606E64D-23EE-4ED2-ADC2-B755AFA9034B}" dt="2022-04-22T03:02:08.893" v="2703" actId="165"/>
          <ac:spMkLst>
            <pc:docMk/>
            <pc:sldMk cId="2924996361" sldId="399"/>
            <ac:spMk id="281" creationId="{FE69395A-2A1A-4F8E-B906-66BF3DB4FF18}"/>
          </ac:spMkLst>
        </pc:spChg>
        <pc:spChg chg="mod">
          <ac:chgData name="Reuben Bond" userId="7f300e4aafcfe080" providerId="LiveId" clId="{B606E64D-23EE-4ED2-ADC2-B755AFA9034B}" dt="2022-04-22T03:02:08.893" v="2703" actId="165"/>
          <ac:spMkLst>
            <pc:docMk/>
            <pc:sldMk cId="2924996361" sldId="399"/>
            <ac:spMk id="282" creationId="{B58121B0-C390-4CB2-96B5-325CA8A89337}"/>
          </ac:spMkLst>
        </pc:spChg>
        <pc:spChg chg="mod">
          <ac:chgData name="Reuben Bond" userId="7f300e4aafcfe080" providerId="LiveId" clId="{B606E64D-23EE-4ED2-ADC2-B755AFA9034B}" dt="2022-04-22T03:02:08.893" v="2703" actId="165"/>
          <ac:spMkLst>
            <pc:docMk/>
            <pc:sldMk cId="2924996361" sldId="399"/>
            <ac:spMk id="283" creationId="{F4A01A81-D70B-412D-9F27-C7F8B2373A19}"/>
          </ac:spMkLst>
        </pc:spChg>
        <pc:spChg chg="mod">
          <ac:chgData name="Reuben Bond" userId="7f300e4aafcfe080" providerId="LiveId" clId="{B606E64D-23EE-4ED2-ADC2-B755AFA9034B}" dt="2022-04-22T03:02:08.893" v="2703" actId="165"/>
          <ac:spMkLst>
            <pc:docMk/>
            <pc:sldMk cId="2924996361" sldId="399"/>
            <ac:spMk id="284" creationId="{0F5DDD7F-3CBD-4880-B7A3-2920394B6A61}"/>
          </ac:spMkLst>
        </pc:spChg>
        <pc:spChg chg="mod">
          <ac:chgData name="Reuben Bond" userId="7f300e4aafcfe080" providerId="LiveId" clId="{B606E64D-23EE-4ED2-ADC2-B755AFA9034B}" dt="2022-04-22T03:02:08.893" v="2703" actId="165"/>
          <ac:spMkLst>
            <pc:docMk/>
            <pc:sldMk cId="2924996361" sldId="399"/>
            <ac:spMk id="285" creationId="{C71E2D9F-0D3B-4AC6-9147-4CF0D868723E}"/>
          </ac:spMkLst>
        </pc:spChg>
        <pc:spChg chg="mod">
          <ac:chgData name="Reuben Bond" userId="7f300e4aafcfe080" providerId="LiveId" clId="{B606E64D-23EE-4ED2-ADC2-B755AFA9034B}" dt="2022-04-22T03:02:08.893" v="2703" actId="165"/>
          <ac:spMkLst>
            <pc:docMk/>
            <pc:sldMk cId="2924996361" sldId="399"/>
            <ac:spMk id="286" creationId="{0D814AB4-F8BB-432D-8C02-284E76449A99}"/>
          </ac:spMkLst>
        </pc:spChg>
        <pc:spChg chg="mod">
          <ac:chgData name="Reuben Bond" userId="7f300e4aafcfe080" providerId="LiveId" clId="{B606E64D-23EE-4ED2-ADC2-B755AFA9034B}" dt="2022-04-22T03:02:08.893" v="2703" actId="165"/>
          <ac:spMkLst>
            <pc:docMk/>
            <pc:sldMk cId="2924996361" sldId="399"/>
            <ac:spMk id="287" creationId="{D52941DE-5C27-43DB-961D-9EF29C935BAB}"/>
          </ac:spMkLst>
        </pc:spChg>
        <pc:spChg chg="mod">
          <ac:chgData name="Reuben Bond" userId="7f300e4aafcfe080" providerId="LiveId" clId="{B606E64D-23EE-4ED2-ADC2-B755AFA9034B}" dt="2022-04-22T03:02:08.893" v="2703" actId="165"/>
          <ac:spMkLst>
            <pc:docMk/>
            <pc:sldMk cId="2924996361" sldId="399"/>
            <ac:spMk id="288" creationId="{6BF0E7FB-EA0A-432C-9D32-B1654D4DB746}"/>
          </ac:spMkLst>
        </pc:spChg>
        <pc:spChg chg="mod">
          <ac:chgData name="Reuben Bond" userId="7f300e4aafcfe080" providerId="LiveId" clId="{B606E64D-23EE-4ED2-ADC2-B755AFA9034B}" dt="2022-04-22T03:02:08.893" v="2703" actId="165"/>
          <ac:spMkLst>
            <pc:docMk/>
            <pc:sldMk cId="2924996361" sldId="399"/>
            <ac:spMk id="289" creationId="{052BE8FE-E770-4ABB-A46A-C150B5613468}"/>
          </ac:spMkLst>
        </pc:spChg>
        <pc:spChg chg="mod">
          <ac:chgData name="Reuben Bond" userId="7f300e4aafcfe080" providerId="LiveId" clId="{B606E64D-23EE-4ED2-ADC2-B755AFA9034B}" dt="2022-04-22T03:02:08.893" v="2703" actId="165"/>
          <ac:spMkLst>
            <pc:docMk/>
            <pc:sldMk cId="2924996361" sldId="399"/>
            <ac:spMk id="290" creationId="{3E8C538D-284C-47A0-8539-4547E9582EF7}"/>
          </ac:spMkLst>
        </pc:spChg>
        <pc:spChg chg="mod">
          <ac:chgData name="Reuben Bond" userId="7f300e4aafcfe080" providerId="LiveId" clId="{B606E64D-23EE-4ED2-ADC2-B755AFA9034B}" dt="2022-04-22T03:02:08.893" v="2703" actId="165"/>
          <ac:spMkLst>
            <pc:docMk/>
            <pc:sldMk cId="2924996361" sldId="399"/>
            <ac:spMk id="291" creationId="{0A1A903D-C116-46F1-ADEF-E2A5F8422DB2}"/>
          </ac:spMkLst>
        </pc:spChg>
        <pc:spChg chg="mod topLvl">
          <ac:chgData name="Reuben Bond" userId="7f300e4aafcfe080" providerId="LiveId" clId="{B606E64D-23EE-4ED2-ADC2-B755AFA9034B}" dt="2022-04-22T03:02:12.182" v="2705" actId="164"/>
          <ac:spMkLst>
            <pc:docMk/>
            <pc:sldMk cId="2924996361" sldId="399"/>
            <ac:spMk id="293" creationId="{532A95E3-BA65-447F-9D6F-0FA035D03ACF}"/>
          </ac:spMkLst>
        </pc:spChg>
        <pc:spChg chg="mod">
          <ac:chgData name="Reuben Bond" userId="7f300e4aafcfe080" providerId="LiveId" clId="{B606E64D-23EE-4ED2-ADC2-B755AFA9034B}" dt="2022-04-22T03:02:08.893" v="2703" actId="165"/>
          <ac:spMkLst>
            <pc:docMk/>
            <pc:sldMk cId="2924996361" sldId="399"/>
            <ac:spMk id="298" creationId="{83F1A9FC-BDCC-4644-B406-E8BC98FB2D2C}"/>
          </ac:spMkLst>
        </pc:spChg>
        <pc:spChg chg="mod">
          <ac:chgData name="Reuben Bond" userId="7f300e4aafcfe080" providerId="LiveId" clId="{B606E64D-23EE-4ED2-ADC2-B755AFA9034B}" dt="2022-04-22T03:02:08.893" v="2703" actId="165"/>
          <ac:spMkLst>
            <pc:docMk/>
            <pc:sldMk cId="2924996361" sldId="399"/>
            <ac:spMk id="299" creationId="{D29860D4-2FF7-4A94-A722-9CB0030D42EE}"/>
          </ac:spMkLst>
        </pc:spChg>
        <pc:spChg chg="mod">
          <ac:chgData name="Reuben Bond" userId="7f300e4aafcfe080" providerId="LiveId" clId="{B606E64D-23EE-4ED2-ADC2-B755AFA9034B}" dt="2022-04-22T03:02:08.893" v="2703" actId="165"/>
          <ac:spMkLst>
            <pc:docMk/>
            <pc:sldMk cId="2924996361" sldId="399"/>
            <ac:spMk id="300" creationId="{D5FF656B-FD0B-455F-838D-024228DD2987}"/>
          </ac:spMkLst>
        </pc:spChg>
        <pc:spChg chg="mod">
          <ac:chgData name="Reuben Bond" userId="7f300e4aafcfe080" providerId="LiveId" clId="{B606E64D-23EE-4ED2-ADC2-B755AFA9034B}" dt="2022-04-22T03:02:08.893" v="2703" actId="165"/>
          <ac:spMkLst>
            <pc:docMk/>
            <pc:sldMk cId="2924996361" sldId="399"/>
            <ac:spMk id="301" creationId="{AC4F50CA-5EA9-492F-8C41-76F79FD25D46}"/>
          </ac:spMkLst>
        </pc:spChg>
        <pc:spChg chg="mod">
          <ac:chgData name="Reuben Bond" userId="7f300e4aafcfe080" providerId="LiveId" clId="{B606E64D-23EE-4ED2-ADC2-B755AFA9034B}" dt="2022-04-22T03:02:08.893" v="2703" actId="165"/>
          <ac:spMkLst>
            <pc:docMk/>
            <pc:sldMk cId="2924996361" sldId="399"/>
            <ac:spMk id="302" creationId="{C9CFE446-71AC-4D5A-BB67-07393D1762C5}"/>
          </ac:spMkLst>
        </pc:spChg>
        <pc:spChg chg="mod">
          <ac:chgData name="Reuben Bond" userId="7f300e4aafcfe080" providerId="LiveId" clId="{B606E64D-23EE-4ED2-ADC2-B755AFA9034B}" dt="2022-04-22T03:02:08.893" v="2703" actId="165"/>
          <ac:spMkLst>
            <pc:docMk/>
            <pc:sldMk cId="2924996361" sldId="399"/>
            <ac:spMk id="303" creationId="{DD44D56C-6B86-4D1B-8FE7-FAD274578F0C}"/>
          </ac:spMkLst>
        </pc:spChg>
        <pc:spChg chg="mod">
          <ac:chgData name="Reuben Bond" userId="7f300e4aafcfe080" providerId="LiveId" clId="{B606E64D-23EE-4ED2-ADC2-B755AFA9034B}" dt="2022-04-22T03:02:08.893" v="2703" actId="165"/>
          <ac:spMkLst>
            <pc:docMk/>
            <pc:sldMk cId="2924996361" sldId="399"/>
            <ac:spMk id="304" creationId="{7617226C-9FE6-4104-A7FF-4E9CCDD58560}"/>
          </ac:spMkLst>
        </pc:spChg>
        <pc:spChg chg="mod">
          <ac:chgData name="Reuben Bond" userId="7f300e4aafcfe080" providerId="LiveId" clId="{B606E64D-23EE-4ED2-ADC2-B755AFA9034B}" dt="2022-04-22T03:02:08.893" v="2703" actId="165"/>
          <ac:spMkLst>
            <pc:docMk/>
            <pc:sldMk cId="2924996361" sldId="399"/>
            <ac:spMk id="307" creationId="{06CED3FC-CD11-4ACC-A960-9F80BC6BB0CC}"/>
          </ac:spMkLst>
        </pc:spChg>
        <pc:spChg chg="mod">
          <ac:chgData name="Reuben Bond" userId="7f300e4aafcfe080" providerId="LiveId" clId="{B606E64D-23EE-4ED2-ADC2-B755AFA9034B}" dt="2022-04-22T03:02:08.893" v="2703" actId="165"/>
          <ac:spMkLst>
            <pc:docMk/>
            <pc:sldMk cId="2924996361" sldId="399"/>
            <ac:spMk id="308" creationId="{8198C7FD-4EEC-4132-A295-B78B40F7F133}"/>
          </ac:spMkLst>
        </pc:spChg>
        <pc:spChg chg="mod">
          <ac:chgData name="Reuben Bond" userId="7f300e4aafcfe080" providerId="LiveId" clId="{B606E64D-23EE-4ED2-ADC2-B755AFA9034B}" dt="2022-04-22T03:02:08.893" v="2703" actId="165"/>
          <ac:spMkLst>
            <pc:docMk/>
            <pc:sldMk cId="2924996361" sldId="399"/>
            <ac:spMk id="309" creationId="{890C84B5-66D3-4BF3-85B3-AEF1F784685A}"/>
          </ac:spMkLst>
        </pc:spChg>
        <pc:spChg chg="mod">
          <ac:chgData name="Reuben Bond" userId="7f300e4aafcfe080" providerId="LiveId" clId="{B606E64D-23EE-4ED2-ADC2-B755AFA9034B}" dt="2022-04-22T03:02:08.893" v="2703" actId="165"/>
          <ac:spMkLst>
            <pc:docMk/>
            <pc:sldMk cId="2924996361" sldId="399"/>
            <ac:spMk id="310" creationId="{BFFFC12E-010F-440B-9F23-18677615F464}"/>
          </ac:spMkLst>
        </pc:spChg>
        <pc:spChg chg="mod">
          <ac:chgData name="Reuben Bond" userId="7f300e4aafcfe080" providerId="LiveId" clId="{B606E64D-23EE-4ED2-ADC2-B755AFA9034B}" dt="2022-04-22T03:02:08.893" v="2703" actId="165"/>
          <ac:spMkLst>
            <pc:docMk/>
            <pc:sldMk cId="2924996361" sldId="399"/>
            <ac:spMk id="311" creationId="{CCF22D2A-01F5-4D85-8B83-930DF529DA79}"/>
          </ac:spMkLst>
        </pc:spChg>
        <pc:spChg chg="mod">
          <ac:chgData name="Reuben Bond" userId="7f300e4aafcfe080" providerId="LiveId" clId="{B606E64D-23EE-4ED2-ADC2-B755AFA9034B}" dt="2022-04-22T03:02:08.893" v="2703" actId="165"/>
          <ac:spMkLst>
            <pc:docMk/>
            <pc:sldMk cId="2924996361" sldId="399"/>
            <ac:spMk id="312" creationId="{0181EF07-D6D0-437A-88D0-D754955F0BDC}"/>
          </ac:spMkLst>
        </pc:spChg>
        <pc:spChg chg="mod">
          <ac:chgData name="Reuben Bond" userId="7f300e4aafcfe080" providerId="LiveId" clId="{B606E64D-23EE-4ED2-ADC2-B755AFA9034B}" dt="2022-04-22T03:02:08.893" v="2703" actId="165"/>
          <ac:spMkLst>
            <pc:docMk/>
            <pc:sldMk cId="2924996361" sldId="399"/>
            <ac:spMk id="313" creationId="{E53ABF7A-8D7A-4EE3-A915-CFA229F1FE1A}"/>
          </ac:spMkLst>
        </pc:spChg>
        <pc:spChg chg="mod">
          <ac:chgData name="Reuben Bond" userId="7f300e4aafcfe080" providerId="LiveId" clId="{B606E64D-23EE-4ED2-ADC2-B755AFA9034B}" dt="2022-04-22T03:02:08.893" v="2703" actId="165"/>
          <ac:spMkLst>
            <pc:docMk/>
            <pc:sldMk cId="2924996361" sldId="399"/>
            <ac:spMk id="315" creationId="{A44CB8E8-3DBF-49DE-A3D6-DE3D14C5DC96}"/>
          </ac:spMkLst>
        </pc:spChg>
        <pc:spChg chg="mod">
          <ac:chgData name="Reuben Bond" userId="7f300e4aafcfe080" providerId="LiveId" clId="{B606E64D-23EE-4ED2-ADC2-B755AFA9034B}" dt="2022-04-22T03:02:08.893" v="2703" actId="165"/>
          <ac:spMkLst>
            <pc:docMk/>
            <pc:sldMk cId="2924996361" sldId="399"/>
            <ac:spMk id="316" creationId="{24C04337-D1BD-447D-988E-0E631C6955E7}"/>
          </ac:spMkLst>
        </pc:spChg>
        <pc:spChg chg="mod">
          <ac:chgData name="Reuben Bond" userId="7f300e4aafcfe080" providerId="LiveId" clId="{B606E64D-23EE-4ED2-ADC2-B755AFA9034B}" dt="2022-04-22T03:02:08.893" v="2703" actId="165"/>
          <ac:spMkLst>
            <pc:docMk/>
            <pc:sldMk cId="2924996361" sldId="399"/>
            <ac:spMk id="318" creationId="{AD596DCC-2036-4B90-B5F6-570667237FFA}"/>
          </ac:spMkLst>
        </pc:spChg>
        <pc:spChg chg="mod">
          <ac:chgData name="Reuben Bond" userId="7f300e4aafcfe080" providerId="LiveId" clId="{B606E64D-23EE-4ED2-ADC2-B755AFA9034B}" dt="2022-04-22T03:02:08.893" v="2703" actId="165"/>
          <ac:spMkLst>
            <pc:docMk/>
            <pc:sldMk cId="2924996361" sldId="399"/>
            <ac:spMk id="319" creationId="{81092485-9CD5-4D53-A462-22311408E9AB}"/>
          </ac:spMkLst>
        </pc:spChg>
        <pc:spChg chg="mod">
          <ac:chgData name="Reuben Bond" userId="7f300e4aafcfe080" providerId="LiveId" clId="{B606E64D-23EE-4ED2-ADC2-B755AFA9034B}" dt="2022-04-22T03:02:08.893" v="2703" actId="165"/>
          <ac:spMkLst>
            <pc:docMk/>
            <pc:sldMk cId="2924996361" sldId="399"/>
            <ac:spMk id="321" creationId="{D7D80FDE-CE2A-45CA-B2D6-D77CD16634A6}"/>
          </ac:spMkLst>
        </pc:spChg>
        <pc:spChg chg="mod">
          <ac:chgData name="Reuben Bond" userId="7f300e4aafcfe080" providerId="LiveId" clId="{B606E64D-23EE-4ED2-ADC2-B755AFA9034B}" dt="2022-04-22T03:02:08.893" v="2703" actId="165"/>
          <ac:spMkLst>
            <pc:docMk/>
            <pc:sldMk cId="2924996361" sldId="399"/>
            <ac:spMk id="322" creationId="{F00FDD25-63A3-4134-BC13-6E29EF20C668}"/>
          </ac:spMkLst>
        </pc:spChg>
        <pc:spChg chg="mod">
          <ac:chgData name="Reuben Bond" userId="7f300e4aafcfe080" providerId="LiveId" clId="{B606E64D-23EE-4ED2-ADC2-B755AFA9034B}" dt="2022-04-22T03:02:08.893" v="2703" actId="165"/>
          <ac:spMkLst>
            <pc:docMk/>
            <pc:sldMk cId="2924996361" sldId="399"/>
            <ac:spMk id="324" creationId="{160D355A-AB20-4415-8A58-9B9A62D8DB30}"/>
          </ac:spMkLst>
        </pc:spChg>
        <pc:spChg chg="mod">
          <ac:chgData name="Reuben Bond" userId="7f300e4aafcfe080" providerId="LiveId" clId="{B606E64D-23EE-4ED2-ADC2-B755AFA9034B}" dt="2022-04-22T03:02:08.893" v="2703" actId="165"/>
          <ac:spMkLst>
            <pc:docMk/>
            <pc:sldMk cId="2924996361" sldId="399"/>
            <ac:spMk id="325" creationId="{6A1FB0CC-0CBB-40D8-B13C-926CBC11D731}"/>
          </ac:spMkLst>
        </pc:spChg>
        <pc:spChg chg="mod">
          <ac:chgData name="Reuben Bond" userId="7f300e4aafcfe080" providerId="LiveId" clId="{B606E64D-23EE-4ED2-ADC2-B755AFA9034B}" dt="2022-04-22T03:02:08.893" v="2703" actId="165"/>
          <ac:spMkLst>
            <pc:docMk/>
            <pc:sldMk cId="2924996361" sldId="399"/>
            <ac:spMk id="327" creationId="{ADEFD932-79C6-407A-934B-107917D0AA7B}"/>
          </ac:spMkLst>
        </pc:spChg>
        <pc:spChg chg="mod">
          <ac:chgData name="Reuben Bond" userId="7f300e4aafcfe080" providerId="LiveId" clId="{B606E64D-23EE-4ED2-ADC2-B755AFA9034B}" dt="2022-04-22T03:02:08.893" v="2703" actId="165"/>
          <ac:spMkLst>
            <pc:docMk/>
            <pc:sldMk cId="2924996361" sldId="399"/>
            <ac:spMk id="328" creationId="{E58A68A3-9FA6-4290-B423-00B7AF66A5FA}"/>
          </ac:spMkLst>
        </pc:spChg>
        <pc:spChg chg="mod">
          <ac:chgData name="Reuben Bond" userId="7f300e4aafcfe080" providerId="LiveId" clId="{B606E64D-23EE-4ED2-ADC2-B755AFA9034B}" dt="2022-04-22T03:02:08.893" v="2703" actId="165"/>
          <ac:spMkLst>
            <pc:docMk/>
            <pc:sldMk cId="2924996361" sldId="399"/>
            <ac:spMk id="330" creationId="{10D62EDE-1F02-41A2-B9B2-CD262AE2F29F}"/>
          </ac:spMkLst>
        </pc:spChg>
        <pc:spChg chg="mod">
          <ac:chgData name="Reuben Bond" userId="7f300e4aafcfe080" providerId="LiveId" clId="{B606E64D-23EE-4ED2-ADC2-B755AFA9034B}" dt="2022-04-22T03:02:08.893" v="2703" actId="165"/>
          <ac:spMkLst>
            <pc:docMk/>
            <pc:sldMk cId="2924996361" sldId="399"/>
            <ac:spMk id="331" creationId="{8A51117B-8E46-4954-A1A8-54F50D957776}"/>
          </ac:spMkLst>
        </pc:spChg>
        <pc:spChg chg="mod">
          <ac:chgData name="Reuben Bond" userId="7f300e4aafcfe080" providerId="LiveId" clId="{B606E64D-23EE-4ED2-ADC2-B755AFA9034B}" dt="2022-04-22T03:02:08.893" v="2703" actId="165"/>
          <ac:spMkLst>
            <pc:docMk/>
            <pc:sldMk cId="2924996361" sldId="399"/>
            <ac:spMk id="333" creationId="{CF47162B-5026-411D-86CA-C3ECFD48FBE2}"/>
          </ac:spMkLst>
        </pc:spChg>
        <pc:spChg chg="mod">
          <ac:chgData name="Reuben Bond" userId="7f300e4aafcfe080" providerId="LiveId" clId="{B606E64D-23EE-4ED2-ADC2-B755AFA9034B}" dt="2022-04-22T03:02:08.893" v="2703" actId="165"/>
          <ac:spMkLst>
            <pc:docMk/>
            <pc:sldMk cId="2924996361" sldId="399"/>
            <ac:spMk id="334" creationId="{03191542-AE85-4421-B646-6339E8ADFD59}"/>
          </ac:spMkLst>
        </pc:spChg>
        <pc:spChg chg="mod topLvl">
          <ac:chgData name="Reuben Bond" userId="7f300e4aafcfe080" providerId="LiveId" clId="{B606E64D-23EE-4ED2-ADC2-B755AFA9034B}" dt="2022-04-22T03:02:12.182" v="2705" actId="164"/>
          <ac:spMkLst>
            <pc:docMk/>
            <pc:sldMk cId="2924996361" sldId="399"/>
            <ac:spMk id="335" creationId="{6646B510-240A-40FE-8207-50D56C3742A9}"/>
          </ac:spMkLst>
        </pc:spChg>
        <pc:spChg chg="mod topLvl">
          <ac:chgData name="Reuben Bond" userId="7f300e4aafcfe080" providerId="LiveId" clId="{B606E64D-23EE-4ED2-ADC2-B755AFA9034B}" dt="2022-04-22T03:02:12.182" v="2705" actId="164"/>
          <ac:spMkLst>
            <pc:docMk/>
            <pc:sldMk cId="2924996361" sldId="399"/>
            <ac:spMk id="336" creationId="{76D12951-F942-425F-A5BB-E87D188FA814}"/>
          </ac:spMkLst>
        </pc:spChg>
        <pc:spChg chg="mod topLvl">
          <ac:chgData name="Reuben Bond" userId="7f300e4aafcfe080" providerId="LiveId" clId="{B606E64D-23EE-4ED2-ADC2-B755AFA9034B}" dt="2022-04-22T03:02:12.182" v="2705" actId="164"/>
          <ac:spMkLst>
            <pc:docMk/>
            <pc:sldMk cId="2924996361" sldId="399"/>
            <ac:spMk id="337" creationId="{4F7D9A84-44F0-4F6C-8199-74275AD7FC02}"/>
          </ac:spMkLst>
        </pc:spChg>
        <pc:spChg chg="mod topLvl">
          <ac:chgData name="Reuben Bond" userId="7f300e4aafcfe080" providerId="LiveId" clId="{B606E64D-23EE-4ED2-ADC2-B755AFA9034B}" dt="2022-04-22T03:02:12.182" v="2705" actId="164"/>
          <ac:spMkLst>
            <pc:docMk/>
            <pc:sldMk cId="2924996361" sldId="399"/>
            <ac:spMk id="338" creationId="{DE52D3C4-7C41-4FB1-9A76-AC252E0D0388}"/>
          </ac:spMkLst>
        </pc:spChg>
        <pc:spChg chg="mod topLvl">
          <ac:chgData name="Reuben Bond" userId="7f300e4aafcfe080" providerId="LiveId" clId="{B606E64D-23EE-4ED2-ADC2-B755AFA9034B}" dt="2022-04-22T03:02:12.182" v="2705" actId="164"/>
          <ac:spMkLst>
            <pc:docMk/>
            <pc:sldMk cId="2924996361" sldId="399"/>
            <ac:spMk id="339" creationId="{AA5C0001-D25F-476D-8EAF-0A574DE01199}"/>
          </ac:spMkLst>
        </pc:spChg>
        <pc:spChg chg="mod">
          <ac:chgData name="Reuben Bond" userId="7f300e4aafcfe080" providerId="LiveId" clId="{B606E64D-23EE-4ED2-ADC2-B755AFA9034B}" dt="2022-04-22T03:02:08.893" v="2703" actId="165"/>
          <ac:spMkLst>
            <pc:docMk/>
            <pc:sldMk cId="2924996361" sldId="399"/>
            <ac:spMk id="342" creationId="{9072A560-9FD9-4087-9F87-389F916F0E59}"/>
          </ac:spMkLst>
        </pc:spChg>
        <pc:spChg chg="mod">
          <ac:chgData name="Reuben Bond" userId="7f300e4aafcfe080" providerId="LiveId" clId="{B606E64D-23EE-4ED2-ADC2-B755AFA9034B}" dt="2022-04-22T03:02:08.893" v="2703" actId="165"/>
          <ac:spMkLst>
            <pc:docMk/>
            <pc:sldMk cId="2924996361" sldId="399"/>
            <ac:spMk id="343" creationId="{348D2FC7-5B32-45E0-9A2E-592F4B82561D}"/>
          </ac:spMkLst>
        </pc:spChg>
        <pc:spChg chg="mod">
          <ac:chgData name="Reuben Bond" userId="7f300e4aafcfe080" providerId="LiveId" clId="{B606E64D-23EE-4ED2-ADC2-B755AFA9034B}" dt="2022-04-22T03:02:08.893" v="2703" actId="165"/>
          <ac:spMkLst>
            <pc:docMk/>
            <pc:sldMk cId="2924996361" sldId="399"/>
            <ac:spMk id="344" creationId="{C85C2B8B-3B89-493B-A72D-DDB91A3F627B}"/>
          </ac:spMkLst>
        </pc:spChg>
        <pc:spChg chg="mod">
          <ac:chgData name="Reuben Bond" userId="7f300e4aafcfe080" providerId="LiveId" clId="{B606E64D-23EE-4ED2-ADC2-B755AFA9034B}" dt="2022-04-22T03:02:08.893" v="2703" actId="165"/>
          <ac:spMkLst>
            <pc:docMk/>
            <pc:sldMk cId="2924996361" sldId="399"/>
            <ac:spMk id="345" creationId="{AC137D3D-B911-4286-AA08-F6C6B7CEBEC6}"/>
          </ac:spMkLst>
        </pc:spChg>
        <pc:spChg chg="mod">
          <ac:chgData name="Reuben Bond" userId="7f300e4aafcfe080" providerId="LiveId" clId="{B606E64D-23EE-4ED2-ADC2-B755AFA9034B}" dt="2022-04-22T03:02:08.893" v="2703" actId="165"/>
          <ac:spMkLst>
            <pc:docMk/>
            <pc:sldMk cId="2924996361" sldId="399"/>
            <ac:spMk id="346" creationId="{4B9B8AE9-CEC9-44A0-87A3-4B6DFDCF74BF}"/>
          </ac:spMkLst>
        </pc:spChg>
        <pc:spChg chg="mod">
          <ac:chgData name="Reuben Bond" userId="7f300e4aafcfe080" providerId="LiveId" clId="{B606E64D-23EE-4ED2-ADC2-B755AFA9034B}" dt="2022-04-22T03:02:08.893" v="2703" actId="165"/>
          <ac:spMkLst>
            <pc:docMk/>
            <pc:sldMk cId="2924996361" sldId="399"/>
            <ac:spMk id="347" creationId="{10885AD9-8B36-4C8D-8CB1-F6C930F6C017}"/>
          </ac:spMkLst>
        </pc:spChg>
        <pc:spChg chg="mod">
          <ac:chgData name="Reuben Bond" userId="7f300e4aafcfe080" providerId="LiveId" clId="{B606E64D-23EE-4ED2-ADC2-B755AFA9034B}" dt="2022-04-22T03:02:08.893" v="2703" actId="165"/>
          <ac:spMkLst>
            <pc:docMk/>
            <pc:sldMk cId="2924996361" sldId="399"/>
            <ac:spMk id="348" creationId="{C8FAF53D-9F5A-497D-BC60-55FCA4DE46D4}"/>
          </ac:spMkLst>
        </pc:spChg>
        <pc:spChg chg="mod">
          <ac:chgData name="Reuben Bond" userId="7f300e4aafcfe080" providerId="LiveId" clId="{B606E64D-23EE-4ED2-ADC2-B755AFA9034B}" dt="2022-04-22T03:02:08.893" v="2703" actId="165"/>
          <ac:spMkLst>
            <pc:docMk/>
            <pc:sldMk cId="2924996361" sldId="399"/>
            <ac:spMk id="351" creationId="{A7DE08C8-754A-429A-A8B1-FF628B08E6F9}"/>
          </ac:spMkLst>
        </pc:spChg>
        <pc:spChg chg="mod">
          <ac:chgData name="Reuben Bond" userId="7f300e4aafcfe080" providerId="LiveId" clId="{B606E64D-23EE-4ED2-ADC2-B755AFA9034B}" dt="2022-04-22T03:02:08.893" v="2703" actId="165"/>
          <ac:spMkLst>
            <pc:docMk/>
            <pc:sldMk cId="2924996361" sldId="399"/>
            <ac:spMk id="352" creationId="{8F87CC8C-230D-4176-86D0-5ACA76529FBE}"/>
          </ac:spMkLst>
        </pc:spChg>
        <pc:spChg chg="mod">
          <ac:chgData name="Reuben Bond" userId="7f300e4aafcfe080" providerId="LiveId" clId="{B606E64D-23EE-4ED2-ADC2-B755AFA9034B}" dt="2022-04-22T03:02:08.893" v="2703" actId="165"/>
          <ac:spMkLst>
            <pc:docMk/>
            <pc:sldMk cId="2924996361" sldId="399"/>
            <ac:spMk id="353" creationId="{D3F0FECB-A27E-4EC2-92BC-687DEF58DED8}"/>
          </ac:spMkLst>
        </pc:spChg>
        <pc:spChg chg="mod">
          <ac:chgData name="Reuben Bond" userId="7f300e4aafcfe080" providerId="LiveId" clId="{B606E64D-23EE-4ED2-ADC2-B755AFA9034B}" dt="2022-04-22T03:02:08.893" v="2703" actId="165"/>
          <ac:spMkLst>
            <pc:docMk/>
            <pc:sldMk cId="2924996361" sldId="399"/>
            <ac:spMk id="354" creationId="{1A838C38-F2FE-4D94-8D64-D153B2335E24}"/>
          </ac:spMkLst>
        </pc:spChg>
        <pc:spChg chg="mod">
          <ac:chgData name="Reuben Bond" userId="7f300e4aafcfe080" providerId="LiveId" clId="{B606E64D-23EE-4ED2-ADC2-B755AFA9034B}" dt="2022-04-22T03:02:08.893" v="2703" actId="165"/>
          <ac:spMkLst>
            <pc:docMk/>
            <pc:sldMk cId="2924996361" sldId="399"/>
            <ac:spMk id="355" creationId="{F17A5963-8AD3-4E6A-8CEF-F2397C8614B1}"/>
          </ac:spMkLst>
        </pc:spChg>
        <pc:spChg chg="mod">
          <ac:chgData name="Reuben Bond" userId="7f300e4aafcfe080" providerId="LiveId" clId="{B606E64D-23EE-4ED2-ADC2-B755AFA9034B}" dt="2022-04-22T03:02:08.893" v="2703" actId="165"/>
          <ac:spMkLst>
            <pc:docMk/>
            <pc:sldMk cId="2924996361" sldId="399"/>
            <ac:spMk id="356" creationId="{A5C1F78B-F3EA-444C-B184-A79739EEE4E0}"/>
          </ac:spMkLst>
        </pc:spChg>
        <pc:spChg chg="mod">
          <ac:chgData name="Reuben Bond" userId="7f300e4aafcfe080" providerId="LiveId" clId="{B606E64D-23EE-4ED2-ADC2-B755AFA9034B}" dt="2022-04-22T03:02:08.893" v="2703" actId="165"/>
          <ac:spMkLst>
            <pc:docMk/>
            <pc:sldMk cId="2924996361" sldId="399"/>
            <ac:spMk id="357" creationId="{997963D7-6238-40E2-B8FC-7BF78EA4FC6F}"/>
          </ac:spMkLst>
        </pc:spChg>
        <pc:spChg chg="mod">
          <ac:chgData name="Reuben Bond" userId="7f300e4aafcfe080" providerId="LiveId" clId="{B606E64D-23EE-4ED2-ADC2-B755AFA9034B}" dt="2022-04-22T03:02:08.893" v="2703" actId="165"/>
          <ac:spMkLst>
            <pc:docMk/>
            <pc:sldMk cId="2924996361" sldId="399"/>
            <ac:spMk id="360" creationId="{628F1A14-3752-4781-A780-0AD74E061667}"/>
          </ac:spMkLst>
        </pc:spChg>
        <pc:spChg chg="mod">
          <ac:chgData name="Reuben Bond" userId="7f300e4aafcfe080" providerId="LiveId" clId="{B606E64D-23EE-4ED2-ADC2-B755AFA9034B}" dt="2022-04-22T03:02:08.893" v="2703" actId="165"/>
          <ac:spMkLst>
            <pc:docMk/>
            <pc:sldMk cId="2924996361" sldId="399"/>
            <ac:spMk id="361" creationId="{F59DED25-C592-49D1-BDB8-192B82C2D04A}"/>
          </ac:spMkLst>
        </pc:spChg>
        <pc:spChg chg="mod">
          <ac:chgData name="Reuben Bond" userId="7f300e4aafcfe080" providerId="LiveId" clId="{B606E64D-23EE-4ED2-ADC2-B755AFA9034B}" dt="2022-04-22T03:02:08.893" v="2703" actId="165"/>
          <ac:spMkLst>
            <pc:docMk/>
            <pc:sldMk cId="2924996361" sldId="399"/>
            <ac:spMk id="362" creationId="{B2A4AE11-8577-4E5F-827D-844DCDA7DE3C}"/>
          </ac:spMkLst>
        </pc:spChg>
        <pc:spChg chg="mod">
          <ac:chgData name="Reuben Bond" userId="7f300e4aafcfe080" providerId="LiveId" clId="{B606E64D-23EE-4ED2-ADC2-B755AFA9034B}" dt="2022-04-22T03:02:08.893" v="2703" actId="165"/>
          <ac:spMkLst>
            <pc:docMk/>
            <pc:sldMk cId="2924996361" sldId="399"/>
            <ac:spMk id="363" creationId="{8E75717B-8752-4964-A31F-64825279500F}"/>
          </ac:spMkLst>
        </pc:spChg>
        <pc:spChg chg="mod">
          <ac:chgData name="Reuben Bond" userId="7f300e4aafcfe080" providerId="LiveId" clId="{B606E64D-23EE-4ED2-ADC2-B755AFA9034B}" dt="2022-04-22T03:02:08.893" v="2703" actId="165"/>
          <ac:spMkLst>
            <pc:docMk/>
            <pc:sldMk cId="2924996361" sldId="399"/>
            <ac:spMk id="364" creationId="{3A1DE833-DA02-4CF4-954B-41C495DF244A}"/>
          </ac:spMkLst>
        </pc:spChg>
        <pc:spChg chg="mod">
          <ac:chgData name="Reuben Bond" userId="7f300e4aafcfe080" providerId="LiveId" clId="{B606E64D-23EE-4ED2-ADC2-B755AFA9034B}" dt="2022-04-22T03:02:08.893" v="2703" actId="165"/>
          <ac:spMkLst>
            <pc:docMk/>
            <pc:sldMk cId="2924996361" sldId="399"/>
            <ac:spMk id="365" creationId="{34079868-7497-4C56-997D-0F735F18414E}"/>
          </ac:spMkLst>
        </pc:spChg>
        <pc:spChg chg="mod">
          <ac:chgData name="Reuben Bond" userId="7f300e4aafcfe080" providerId="LiveId" clId="{B606E64D-23EE-4ED2-ADC2-B755AFA9034B}" dt="2022-04-22T03:02:08.893" v="2703" actId="165"/>
          <ac:spMkLst>
            <pc:docMk/>
            <pc:sldMk cId="2924996361" sldId="399"/>
            <ac:spMk id="366" creationId="{23643F37-8AF8-47EC-ACF0-5103086EFB5E}"/>
          </ac:spMkLst>
        </pc:spChg>
        <pc:spChg chg="mod">
          <ac:chgData name="Reuben Bond" userId="7f300e4aafcfe080" providerId="LiveId" clId="{B606E64D-23EE-4ED2-ADC2-B755AFA9034B}" dt="2022-04-22T03:02:08.893" v="2703" actId="165"/>
          <ac:spMkLst>
            <pc:docMk/>
            <pc:sldMk cId="2924996361" sldId="399"/>
            <ac:spMk id="369" creationId="{60A9AD56-2E50-4579-A294-035591C50679}"/>
          </ac:spMkLst>
        </pc:spChg>
        <pc:spChg chg="mod">
          <ac:chgData name="Reuben Bond" userId="7f300e4aafcfe080" providerId="LiveId" clId="{B606E64D-23EE-4ED2-ADC2-B755AFA9034B}" dt="2022-04-22T03:02:08.893" v="2703" actId="165"/>
          <ac:spMkLst>
            <pc:docMk/>
            <pc:sldMk cId="2924996361" sldId="399"/>
            <ac:spMk id="370" creationId="{4FF192E5-738E-4A64-BA77-5BFB155EE0D2}"/>
          </ac:spMkLst>
        </pc:spChg>
        <pc:spChg chg="mod">
          <ac:chgData name="Reuben Bond" userId="7f300e4aafcfe080" providerId="LiveId" clId="{B606E64D-23EE-4ED2-ADC2-B755AFA9034B}" dt="2022-04-22T03:02:08.893" v="2703" actId="165"/>
          <ac:spMkLst>
            <pc:docMk/>
            <pc:sldMk cId="2924996361" sldId="399"/>
            <ac:spMk id="371" creationId="{695C1929-6923-4E8F-9094-0D689CBCCA8D}"/>
          </ac:spMkLst>
        </pc:spChg>
        <pc:spChg chg="mod">
          <ac:chgData name="Reuben Bond" userId="7f300e4aafcfe080" providerId="LiveId" clId="{B606E64D-23EE-4ED2-ADC2-B755AFA9034B}" dt="2022-04-22T03:02:08.893" v="2703" actId="165"/>
          <ac:spMkLst>
            <pc:docMk/>
            <pc:sldMk cId="2924996361" sldId="399"/>
            <ac:spMk id="372" creationId="{52F31B3A-4FC7-4097-878E-E9B3301B4420}"/>
          </ac:spMkLst>
        </pc:spChg>
        <pc:spChg chg="mod">
          <ac:chgData name="Reuben Bond" userId="7f300e4aafcfe080" providerId="LiveId" clId="{B606E64D-23EE-4ED2-ADC2-B755AFA9034B}" dt="2022-04-22T03:02:08.893" v="2703" actId="165"/>
          <ac:spMkLst>
            <pc:docMk/>
            <pc:sldMk cId="2924996361" sldId="399"/>
            <ac:spMk id="373" creationId="{F32979E0-599D-4ACC-A594-0866EAF5AFB5}"/>
          </ac:spMkLst>
        </pc:spChg>
        <pc:spChg chg="mod">
          <ac:chgData name="Reuben Bond" userId="7f300e4aafcfe080" providerId="LiveId" clId="{B606E64D-23EE-4ED2-ADC2-B755AFA9034B}" dt="2022-04-22T03:02:08.893" v="2703" actId="165"/>
          <ac:spMkLst>
            <pc:docMk/>
            <pc:sldMk cId="2924996361" sldId="399"/>
            <ac:spMk id="374" creationId="{A4B678D0-1AAF-4F30-94D5-622A2E58347E}"/>
          </ac:spMkLst>
        </pc:spChg>
        <pc:spChg chg="mod">
          <ac:chgData name="Reuben Bond" userId="7f300e4aafcfe080" providerId="LiveId" clId="{B606E64D-23EE-4ED2-ADC2-B755AFA9034B}" dt="2022-04-22T03:02:08.893" v="2703" actId="165"/>
          <ac:spMkLst>
            <pc:docMk/>
            <pc:sldMk cId="2924996361" sldId="399"/>
            <ac:spMk id="375" creationId="{0A63E133-D909-4D6E-BB70-28DEED2B33F1}"/>
          </ac:spMkLst>
        </pc:spChg>
        <pc:spChg chg="mod">
          <ac:chgData name="Reuben Bond" userId="7f300e4aafcfe080" providerId="LiveId" clId="{B606E64D-23EE-4ED2-ADC2-B755AFA9034B}" dt="2022-04-22T03:02:08.893" v="2703" actId="165"/>
          <ac:spMkLst>
            <pc:docMk/>
            <pc:sldMk cId="2924996361" sldId="399"/>
            <ac:spMk id="378" creationId="{73E52F6B-7429-48AF-B7BC-A80FC36C229D}"/>
          </ac:spMkLst>
        </pc:spChg>
        <pc:spChg chg="mod">
          <ac:chgData name="Reuben Bond" userId="7f300e4aafcfe080" providerId="LiveId" clId="{B606E64D-23EE-4ED2-ADC2-B755AFA9034B}" dt="2022-04-22T03:02:08.893" v="2703" actId="165"/>
          <ac:spMkLst>
            <pc:docMk/>
            <pc:sldMk cId="2924996361" sldId="399"/>
            <ac:spMk id="379" creationId="{1BA9C982-CC6E-46C6-B9E2-CDB722B357D6}"/>
          </ac:spMkLst>
        </pc:spChg>
        <pc:spChg chg="mod">
          <ac:chgData name="Reuben Bond" userId="7f300e4aafcfe080" providerId="LiveId" clId="{B606E64D-23EE-4ED2-ADC2-B755AFA9034B}" dt="2022-04-22T03:02:08.893" v="2703" actId="165"/>
          <ac:spMkLst>
            <pc:docMk/>
            <pc:sldMk cId="2924996361" sldId="399"/>
            <ac:spMk id="380" creationId="{A4DC7E7D-4F67-4874-8D81-A929547B906C}"/>
          </ac:spMkLst>
        </pc:spChg>
        <pc:spChg chg="mod">
          <ac:chgData name="Reuben Bond" userId="7f300e4aafcfe080" providerId="LiveId" clId="{B606E64D-23EE-4ED2-ADC2-B755AFA9034B}" dt="2022-04-22T03:02:08.893" v="2703" actId="165"/>
          <ac:spMkLst>
            <pc:docMk/>
            <pc:sldMk cId="2924996361" sldId="399"/>
            <ac:spMk id="381" creationId="{B8B124D7-B3DD-4875-9C93-9F439D3ACF51}"/>
          </ac:spMkLst>
        </pc:spChg>
        <pc:spChg chg="mod">
          <ac:chgData name="Reuben Bond" userId="7f300e4aafcfe080" providerId="LiveId" clId="{B606E64D-23EE-4ED2-ADC2-B755AFA9034B}" dt="2022-04-22T03:02:08.893" v="2703" actId="165"/>
          <ac:spMkLst>
            <pc:docMk/>
            <pc:sldMk cId="2924996361" sldId="399"/>
            <ac:spMk id="382" creationId="{9529E3E9-C3EB-4873-BC03-14646FDDD209}"/>
          </ac:spMkLst>
        </pc:spChg>
        <pc:spChg chg="mod">
          <ac:chgData name="Reuben Bond" userId="7f300e4aafcfe080" providerId="LiveId" clId="{B606E64D-23EE-4ED2-ADC2-B755AFA9034B}" dt="2022-04-22T03:02:08.893" v="2703" actId="165"/>
          <ac:spMkLst>
            <pc:docMk/>
            <pc:sldMk cId="2924996361" sldId="399"/>
            <ac:spMk id="383" creationId="{B0A890DD-8C0C-4A6C-A9F9-4176C4B370E0}"/>
          </ac:spMkLst>
        </pc:spChg>
        <pc:spChg chg="mod">
          <ac:chgData name="Reuben Bond" userId="7f300e4aafcfe080" providerId="LiveId" clId="{B606E64D-23EE-4ED2-ADC2-B755AFA9034B}" dt="2022-04-22T03:02:08.893" v="2703" actId="165"/>
          <ac:spMkLst>
            <pc:docMk/>
            <pc:sldMk cId="2924996361" sldId="399"/>
            <ac:spMk id="384" creationId="{B01A5BAD-285D-4B1B-9F81-F7BEA953ADD7}"/>
          </ac:spMkLst>
        </pc:spChg>
        <pc:spChg chg="mod">
          <ac:chgData name="Reuben Bond" userId="7f300e4aafcfe080" providerId="LiveId" clId="{B606E64D-23EE-4ED2-ADC2-B755AFA9034B}" dt="2022-04-22T03:02:08.893" v="2703" actId="165"/>
          <ac:spMkLst>
            <pc:docMk/>
            <pc:sldMk cId="2924996361" sldId="399"/>
            <ac:spMk id="387" creationId="{A0B63CA4-9880-4E56-B66B-38850234ED3C}"/>
          </ac:spMkLst>
        </pc:spChg>
        <pc:spChg chg="mod">
          <ac:chgData name="Reuben Bond" userId="7f300e4aafcfe080" providerId="LiveId" clId="{B606E64D-23EE-4ED2-ADC2-B755AFA9034B}" dt="2022-04-22T03:02:08.893" v="2703" actId="165"/>
          <ac:spMkLst>
            <pc:docMk/>
            <pc:sldMk cId="2924996361" sldId="399"/>
            <ac:spMk id="388" creationId="{384A2105-D800-4FC2-93F5-153C9F2B5C2A}"/>
          </ac:spMkLst>
        </pc:spChg>
        <pc:spChg chg="mod">
          <ac:chgData name="Reuben Bond" userId="7f300e4aafcfe080" providerId="LiveId" clId="{B606E64D-23EE-4ED2-ADC2-B755AFA9034B}" dt="2022-04-22T03:02:08.893" v="2703" actId="165"/>
          <ac:spMkLst>
            <pc:docMk/>
            <pc:sldMk cId="2924996361" sldId="399"/>
            <ac:spMk id="389" creationId="{A74D775C-C37D-4D33-AC4A-35D925538D52}"/>
          </ac:spMkLst>
        </pc:spChg>
        <pc:spChg chg="mod">
          <ac:chgData name="Reuben Bond" userId="7f300e4aafcfe080" providerId="LiveId" clId="{B606E64D-23EE-4ED2-ADC2-B755AFA9034B}" dt="2022-04-22T03:02:08.893" v="2703" actId="165"/>
          <ac:spMkLst>
            <pc:docMk/>
            <pc:sldMk cId="2924996361" sldId="399"/>
            <ac:spMk id="390" creationId="{A61ECC2B-F858-4C65-A7A4-8C0D715C130E}"/>
          </ac:spMkLst>
        </pc:spChg>
        <pc:spChg chg="mod">
          <ac:chgData name="Reuben Bond" userId="7f300e4aafcfe080" providerId="LiveId" clId="{B606E64D-23EE-4ED2-ADC2-B755AFA9034B}" dt="2022-04-22T03:02:08.893" v="2703" actId="165"/>
          <ac:spMkLst>
            <pc:docMk/>
            <pc:sldMk cId="2924996361" sldId="399"/>
            <ac:spMk id="391" creationId="{0C8042DF-F7D5-4A95-ACF2-76F4F156A563}"/>
          </ac:spMkLst>
        </pc:spChg>
        <pc:spChg chg="mod">
          <ac:chgData name="Reuben Bond" userId="7f300e4aafcfe080" providerId="LiveId" clId="{B606E64D-23EE-4ED2-ADC2-B755AFA9034B}" dt="2022-04-22T03:02:08.893" v="2703" actId="165"/>
          <ac:spMkLst>
            <pc:docMk/>
            <pc:sldMk cId="2924996361" sldId="399"/>
            <ac:spMk id="392" creationId="{7515B726-616F-4FE4-AB66-9E09023DA420}"/>
          </ac:spMkLst>
        </pc:spChg>
        <pc:spChg chg="mod">
          <ac:chgData name="Reuben Bond" userId="7f300e4aafcfe080" providerId="LiveId" clId="{B606E64D-23EE-4ED2-ADC2-B755AFA9034B}" dt="2022-04-22T03:02:08.893" v="2703" actId="165"/>
          <ac:spMkLst>
            <pc:docMk/>
            <pc:sldMk cId="2924996361" sldId="399"/>
            <ac:spMk id="393" creationId="{053D7F42-A2AC-4698-8DFE-CBB4E98D6C4C}"/>
          </ac:spMkLst>
        </pc:spChg>
        <pc:spChg chg="mod">
          <ac:chgData name="Reuben Bond" userId="7f300e4aafcfe080" providerId="LiveId" clId="{B606E64D-23EE-4ED2-ADC2-B755AFA9034B}" dt="2022-04-22T03:02:08.893" v="2703" actId="165"/>
          <ac:spMkLst>
            <pc:docMk/>
            <pc:sldMk cId="2924996361" sldId="399"/>
            <ac:spMk id="394" creationId="{F9CF0E3D-1C63-4BDD-A068-198967333CB6}"/>
          </ac:spMkLst>
        </pc:spChg>
        <pc:spChg chg="mod">
          <ac:chgData name="Reuben Bond" userId="7f300e4aafcfe080" providerId="LiveId" clId="{B606E64D-23EE-4ED2-ADC2-B755AFA9034B}" dt="2022-04-22T03:02:08.893" v="2703" actId="165"/>
          <ac:spMkLst>
            <pc:docMk/>
            <pc:sldMk cId="2924996361" sldId="399"/>
            <ac:spMk id="395" creationId="{91D1F9E6-B80C-4FEF-A454-AD657E2BE291}"/>
          </ac:spMkLst>
        </pc:spChg>
        <pc:spChg chg="mod">
          <ac:chgData name="Reuben Bond" userId="7f300e4aafcfe080" providerId="LiveId" clId="{B606E64D-23EE-4ED2-ADC2-B755AFA9034B}" dt="2022-04-22T03:02:08.893" v="2703" actId="165"/>
          <ac:spMkLst>
            <pc:docMk/>
            <pc:sldMk cId="2924996361" sldId="399"/>
            <ac:spMk id="396" creationId="{12C248BA-7E98-47DF-B23F-CB5E2287A148}"/>
          </ac:spMkLst>
        </pc:spChg>
        <pc:spChg chg="mod">
          <ac:chgData name="Reuben Bond" userId="7f300e4aafcfe080" providerId="LiveId" clId="{B606E64D-23EE-4ED2-ADC2-B755AFA9034B}" dt="2022-04-22T03:02:08.893" v="2703" actId="165"/>
          <ac:spMkLst>
            <pc:docMk/>
            <pc:sldMk cId="2924996361" sldId="399"/>
            <ac:spMk id="397" creationId="{2F558FF0-8F9A-431B-A691-DBBFDEC4D351}"/>
          </ac:spMkLst>
        </pc:spChg>
        <pc:spChg chg="mod">
          <ac:chgData name="Reuben Bond" userId="7f300e4aafcfe080" providerId="LiveId" clId="{B606E64D-23EE-4ED2-ADC2-B755AFA9034B}" dt="2022-04-22T03:02:08.893" v="2703" actId="165"/>
          <ac:spMkLst>
            <pc:docMk/>
            <pc:sldMk cId="2924996361" sldId="399"/>
            <ac:spMk id="398" creationId="{846CF7A6-4F50-4C03-9FEB-0A9593D11829}"/>
          </ac:spMkLst>
        </pc:spChg>
        <pc:spChg chg="mod">
          <ac:chgData name="Reuben Bond" userId="7f300e4aafcfe080" providerId="LiveId" clId="{B606E64D-23EE-4ED2-ADC2-B755AFA9034B}" dt="2022-04-22T03:02:08.893" v="2703" actId="165"/>
          <ac:spMkLst>
            <pc:docMk/>
            <pc:sldMk cId="2924996361" sldId="399"/>
            <ac:spMk id="401" creationId="{BE4A7D24-564C-48D7-B811-44DD9DEFCE59}"/>
          </ac:spMkLst>
        </pc:spChg>
        <pc:spChg chg="mod">
          <ac:chgData name="Reuben Bond" userId="7f300e4aafcfe080" providerId="LiveId" clId="{B606E64D-23EE-4ED2-ADC2-B755AFA9034B}" dt="2022-04-22T03:02:08.893" v="2703" actId="165"/>
          <ac:spMkLst>
            <pc:docMk/>
            <pc:sldMk cId="2924996361" sldId="399"/>
            <ac:spMk id="402" creationId="{EF274FF7-3D73-4D83-A2DB-D4B07AEB0596}"/>
          </ac:spMkLst>
        </pc:spChg>
        <pc:spChg chg="mod">
          <ac:chgData name="Reuben Bond" userId="7f300e4aafcfe080" providerId="LiveId" clId="{B606E64D-23EE-4ED2-ADC2-B755AFA9034B}" dt="2022-04-22T03:02:08.893" v="2703" actId="165"/>
          <ac:spMkLst>
            <pc:docMk/>
            <pc:sldMk cId="2924996361" sldId="399"/>
            <ac:spMk id="403" creationId="{412FAA21-97B1-4009-A31C-F5957DFC9CC2}"/>
          </ac:spMkLst>
        </pc:spChg>
        <pc:spChg chg="mod">
          <ac:chgData name="Reuben Bond" userId="7f300e4aafcfe080" providerId="LiveId" clId="{B606E64D-23EE-4ED2-ADC2-B755AFA9034B}" dt="2022-04-22T03:02:08.893" v="2703" actId="165"/>
          <ac:spMkLst>
            <pc:docMk/>
            <pc:sldMk cId="2924996361" sldId="399"/>
            <ac:spMk id="404" creationId="{51235B8A-0228-4A6C-BE4D-B9DBBFE84A57}"/>
          </ac:spMkLst>
        </pc:spChg>
        <pc:spChg chg="mod">
          <ac:chgData name="Reuben Bond" userId="7f300e4aafcfe080" providerId="LiveId" clId="{B606E64D-23EE-4ED2-ADC2-B755AFA9034B}" dt="2022-04-22T03:02:08.893" v="2703" actId="165"/>
          <ac:spMkLst>
            <pc:docMk/>
            <pc:sldMk cId="2924996361" sldId="399"/>
            <ac:spMk id="405" creationId="{1F41FA62-A997-452D-8ED4-3D327FA0B244}"/>
          </ac:spMkLst>
        </pc:spChg>
        <pc:spChg chg="mod">
          <ac:chgData name="Reuben Bond" userId="7f300e4aafcfe080" providerId="LiveId" clId="{B606E64D-23EE-4ED2-ADC2-B755AFA9034B}" dt="2022-04-22T03:02:08.893" v="2703" actId="165"/>
          <ac:spMkLst>
            <pc:docMk/>
            <pc:sldMk cId="2924996361" sldId="399"/>
            <ac:spMk id="406" creationId="{2CD19638-7EF6-4E4E-A72D-1E3CD424C306}"/>
          </ac:spMkLst>
        </pc:spChg>
        <pc:spChg chg="mod">
          <ac:chgData name="Reuben Bond" userId="7f300e4aafcfe080" providerId="LiveId" clId="{B606E64D-23EE-4ED2-ADC2-B755AFA9034B}" dt="2022-04-22T03:02:08.893" v="2703" actId="165"/>
          <ac:spMkLst>
            <pc:docMk/>
            <pc:sldMk cId="2924996361" sldId="399"/>
            <ac:spMk id="407" creationId="{62F2F498-A69C-4548-BC1D-B7CD495236C3}"/>
          </ac:spMkLst>
        </pc:spChg>
        <pc:spChg chg="mod">
          <ac:chgData name="Reuben Bond" userId="7f300e4aafcfe080" providerId="LiveId" clId="{B606E64D-23EE-4ED2-ADC2-B755AFA9034B}" dt="2022-04-22T03:02:08.893" v="2703" actId="165"/>
          <ac:spMkLst>
            <pc:docMk/>
            <pc:sldMk cId="2924996361" sldId="399"/>
            <ac:spMk id="408" creationId="{46E244F0-5F66-4CC4-8ADD-364FED895488}"/>
          </ac:spMkLst>
        </pc:spChg>
        <pc:spChg chg="mod">
          <ac:chgData name="Reuben Bond" userId="7f300e4aafcfe080" providerId="LiveId" clId="{B606E64D-23EE-4ED2-ADC2-B755AFA9034B}" dt="2022-04-22T03:02:08.893" v="2703" actId="165"/>
          <ac:spMkLst>
            <pc:docMk/>
            <pc:sldMk cId="2924996361" sldId="399"/>
            <ac:spMk id="409" creationId="{0C598CED-6591-4D7D-AD84-96A0EDF70DF4}"/>
          </ac:spMkLst>
        </pc:spChg>
        <pc:spChg chg="mod">
          <ac:chgData name="Reuben Bond" userId="7f300e4aafcfe080" providerId="LiveId" clId="{B606E64D-23EE-4ED2-ADC2-B755AFA9034B}" dt="2022-04-22T03:02:08.893" v="2703" actId="165"/>
          <ac:spMkLst>
            <pc:docMk/>
            <pc:sldMk cId="2924996361" sldId="399"/>
            <ac:spMk id="410" creationId="{2A0FB8E8-EED7-4656-83AF-EEA7A8A16FC5}"/>
          </ac:spMkLst>
        </pc:spChg>
        <pc:spChg chg="mod">
          <ac:chgData name="Reuben Bond" userId="7f300e4aafcfe080" providerId="LiveId" clId="{B606E64D-23EE-4ED2-ADC2-B755AFA9034B}" dt="2022-04-22T03:02:08.893" v="2703" actId="165"/>
          <ac:spMkLst>
            <pc:docMk/>
            <pc:sldMk cId="2924996361" sldId="399"/>
            <ac:spMk id="411" creationId="{D565275B-56A7-4BF2-813D-E508CD9A86FF}"/>
          </ac:spMkLst>
        </pc:spChg>
        <pc:spChg chg="mod">
          <ac:chgData name="Reuben Bond" userId="7f300e4aafcfe080" providerId="LiveId" clId="{B606E64D-23EE-4ED2-ADC2-B755AFA9034B}" dt="2022-04-22T03:02:08.893" v="2703" actId="165"/>
          <ac:spMkLst>
            <pc:docMk/>
            <pc:sldMk cId="2924996361" sldId="399"/>
            <ac:spMk id="412" creationId="{9496C26B-2AA3-4C84-8EC8-7F324BBF0403}"/>
          </ac:spMkLst>
        </pc:spChg>
        <pc:spChg chg="mod">
          <ac:chgData name="Reuben Bond" userId="7f300e4aafcfe080" providerId="LiveId" clId="{B606E64D-23EE-4ED2-ADC2-B755AFA9034B}" dt="2022-04-22T03:02:08.893" v="2703" actId="165"/>
          <ac:spMkLst>
            <pc:docMk/>
            <pc:sldMk cId="2924996361" sldId="399"/>
            <ac:spMk id="415" creationId="{E7204766-B945-41BC-965B-5674F89BCF83}"/>
          </ac:spMkLst>
        </pc:spChg>
        <pc:spChg chg="mod">
          <ac:chgData name="Reuben Bond" userId="7f300e4aafcfe080" providerId="LiveId" clId="{B606E64D-23EE-4ED2-ADC2-B755AFA9034B}" dt="2022-04-22T03:02:08.893" v="2703" actId="165"/>
          <ac:spMkLst>
            <pc:docMk/>
            <pc:sldMk cId="2924996361" sldId="399"/>
            <ac:spMk id="416" creationId="{3626069B-A3FA-4763-8189-4CCC6FA34142}"/>
          </ac:spMkLst>
        </pc:spChg>
        <pc:spChg chg="mod">
          <ac:chgData name="Reuben Bond" userId="7f300e4aafcfe080" providerId="LiveId" clId="{B606E64D-23EE-4ED2-ADC2-B755AFA9034B}" dt="2022-04-22T03:02:08.893" v="2703" actId="165"/>
          <ac:spMkLst>
            <pc:docMk/>
            <pc:sldMk cId="2924996361" sldId="399"/>
            <ac:spMk id="417" creationId="{F76644D6-644F-47DA-B5E3-F876B2F7401E}"/>
          </ac:spMkLst>
        </pc:spChg>
        <pc:spChg chg="mod">
          <ac:chgData name="Reuben Bond" userId="7f300e4aafcfe080" providerId="LiveId" clId="{B606E64D-23EE-4ED2-ADC2-B755AFA9034B}" dt="2022-04-22T03:02:08.893" v="2703" actId="165"/>
          <ac:spMkLst>
            <pc:docMk/>
            <pc:sldMk cId="2924996361" sldId="399"/>
            <ac:spMk id="418" creationId="{B75B920C-61AF-4FF2-AF5E-08FD770AD86B}"/>
          </ac:spMkLst>
        </pc:spChg>
        <pc:spChg chg="mod">
          <ac:chgData name="Reuben Bond" userId="7f300e4aafcfe080" providerId="LiveId" clId="{B606E64D-23EE-4ED2-ADC2-B755AFA9034B}" dt="2022-04-22T03:02:08.893" v="2703" actId="165"/>
          <ac:spMkLst>
            <pc:docMk/>
            <pc:sldMk cId="2924996361" sldId="399"/>
            <ac:spMk id="419" creationId="{BB6BF519-6600-42E1-8392-D95F6E879043}"/>
          </ac:spMkLst>
        </pc:spChg>
        <pc:spChg chg="mod">
          <ac:chgData name="Reuben Bond" userId="7f300e4aafcfe080" providerId="LiveId" clId="{B606E64D-23EE-4ED2-ADC2-B755AFA9034B}" dt="2022-04-22T03:02:08.893" v="2703" actId="165"/>
          <ac:spMkLst>
            <pc:docMk/>
            <pc:sldMk cId="2924996361" sldId="399"/>
            <ac:spMk id="420" creationId="{A6AB714C-3E76-49A3-8ED6-C9D077E6338F}"/>
          </ac:spMkLst>
        </pc:spChg>
        <pc:spChg chg="mod">
          <ac:chgData name="Reuben Bond" userId="7f300e4aafcfe080" providerId="LiveId" clId="{B606E64D-23EE-4ED2-ADC2-B755AFA9034B}" dt="2022-04-22T03:02:08.893" v="2703" actId="165"/>
          <ac:spMkLst>
            <pc:docMk/>
            <pc:sldMk cId="2924996361" sldId="399"/>
            <ac:spMk id="421" creationId="{8FC583FA-B566-4500-9A2E-BD169D553113}"/>
          </ac:spMkLst>
        </pc:spChg>
        <pc:spChg chg="mod">
          <ac:chgData name="Reuben Bond" userId="7f300e4aafcfe080" providerId="LiveId" clId="{B606E64D-23EE-4ED2-ADC2-B755AFA9034B}" dt="2022-04-22T03:02:08.893" v="2703" actId="165"/>
          <ac:spMkLst>
            <pc:docMk/>
            <pc:sldMk cId="2924996361" sldId="399"/>
            <ac:spMk id="422" creationId="{64F782AC-A156-4A50-95E6-D6385AC609CD}"/>
          </ac:spMkLst>
        </pc:spChg>
        <pc:spChg chg="mod">
          <ac:chgData name="Reuben Bond" userId="7f300e4aafcfe080" providerId="LiveId" clId="{B606E64D-23EE-4ED2-ADC2-B755AFA9034B}" dt="2022-04-22T03:02:08.893" v="2703" actId="165"/>
          <ac:spMkLst>
            <pc:docMk/>
            <pc:sldMk cId="2924996361" sldId="399"/>
            <ac:spMk id="423" creationId="{95064A1C-5CD8-44A4-959E-3D88F56C80E3}"/>
          </ac:spMkLst>
        </pc:spChg>
        <pc:spChg chg="mod">
          <ac:chgData name="Reuben Bond" userId="7f300e4aafcfe080" providerId="LiveId" clId="{B606E64D-23EE-4ED2-ADC2-B755AFA9034B}" dt="2022-04-22T03:02:08.893" v="2703" actId="165"/>
          <ac:spMkLst>
            <pc:docMk/>
            <pc:sldMk cId="2924996361" sldId="399"/>
            <ac:spMk id="424" creationId="{9B8D526E-CDCF-4723-9A01-B24DC45F1C79}"/>
          </ac:spMkLst>
        </pc:spChg>
        <pc:spChg chg="mod">
          <ac:chgData name="Reuben Bond" userId="7f300e4aafcfe080" providerId="LiveId" clId="{B606E64D-23EE-4ED2-ADC2-B755AFA9034B}" dt="2022-04-22T03:02:08.893" v="2703" actId="165"/>
          <ac:spMkLst>
            <pc:docMk/>
            <pc:sldMk cId="2924996361" sldId="399"/>
            <ac:spMk id="425" creationId="{60B6F93B-7EC2-423C-A694-381A5A80CB00}"/>
          </ac:spMkLst>
        </pc:spChg>
        <pc:spChg chg="mod">
          <ac:chgData name="Reuben Bond" userId="7f300e4aafcfe080" providerId="LiveId" clId="{B606E64D-23EE-4ED2-ADC2-B755AFA9034B}" dt="2022-04-22T03:02:08.893" v="2703" actId="165"/>
          <ac:spMkLst>
            <pc:docMk/>
            <pc:sldMk cId="2924996361" sldId="399"/>
            <ac:spMk id="426" creationId="{06D07120-41A7-4061-8D74-D091D56A7D6B}"/>
          </ac:spMkLst>
        </pc:spChg>
        <pc:spChg chg="mod">
          <ac:chgData name="Reuben Bond" userId="7f300e4aafcfe080" providerId="LiveId" clId="{B606E64D-23EE-4ED2-ADC2-B755AFA9034B}" dt="2022-04-22T03:02:08.893" v="2703" actId="165"/>
          <ac:spMkLst>
            <pc:docMk/>
            <pc:sldMk cId="2924996361" sldId="399"/>
            <ac:spMk id="429" creationId="{E783048B-E949-4D53-82DF-8ED8EA3F5E0F}"/>
          </ac:spMkLst>
        </pc:spChg>
        <pc:spChg chg="mod">
          <ac:chgData name="Reuben Bond" userId="7f300e4aafcfe080" providerId="LiveId" clId="{B606E64D-23EE-4ED2-ADC2-B755AFA9034B}" dt="2022-04-22T03:02:08.893" v="2703" actId="165"/>
          <ac:spMkLst>
            <pc:docMk/>
            <pc:sldMk cId="2924996361" sldId="399"/>
            <ac:spMk id="430" creationId="{1489069A-4F60-4F71-9DCF-1BB579808760}"/>
          </ac:spMkLst>
        </pc:spChg>
        <pc:spChg chg="mod">
          <ac:chgData name="Reuben Bond" userId="7f300e4aafcfe080" providerId="LiveId" clId="{B606E64D-23EE-4ED2-ADC2-B755AFA9034B}" dt="2022-04-22T03:02:08.893" v="2703" actId="165"/>
          <ac:spMkLst>
            <pc:docMk/>
            <pc:sldMk cId="2924996361" sldId="399"/>
            <ac:spMk id="431" creationId="{8F168667-B591-412D-ABDB-71F7DAB2AC9C}"/>
          </ac:spMkLst>
        </pc:spChg>
        <pc:spChg chg="mod">
          <ac:chgData name="Reuben Bond" userId="7f300e4aafcfe080" providerId="LiveId" clId="{B606E64D-23EE-4ED2-ADC2-B755AFA9034B}" dt="2022-04-22T03:02:08.893" v="2703" actId="165"/>
          <ac:spMkLst>
            <pc:docMk/>
            <pc:sldMk cId="2924996361" sldId="399"/>
            <ac:spMk id="432" creationId="{510C4316-6DA7-45B0-A1C2-509DDFC695D4}"/>
          </ac:spMkLst>
        </pc:spChg>
        <pc:spChg chg="mod">
          <ac:chgData name="Reuben Bond" userId="7f300e4aafcfe080" providerId="LiveId" clId="{B606E64D-23EE-4ED2-ADC2-B755AFA9034B}" dt="2022-04-22T03:02:08.893" v="2703" actId="165"/>
          <ac:spMkLst>
            <pc:docMk/>
            <pc:sldMk cId="2924996361" sldId="399"/>
            <ac:spMk id="433" creationId="{F7DC9F82-3FA5-431D-BE8C-0B1D942C06A9}"/>
          </ac:spMkLst>
        </pc:spChg>
        <pc:spChg chg="mod">
          <ac:chgData name="Reuben Bond" userId="7f300e4aafcfe080" providerId="LiveId" clId="{B606E64D-23EE-4ED2-ADC2-B755AFA9034B}" dt="2022-04-22T03:02:08.893" v="2703" actId="165"/>
          <ac:spMkLst>
            <pc:docMk/>
            <pc:sldMk cId="2924996361" sldId="399"/>
            <ac:spMk id="434" creationId="{9C462D4A-E887-4457-A523-C0599B7F5EBA}"/>
          </ac:spMkLst>
        </pc:spChg>
        <pc:spChg chg="mod">
          <ac:chgData name="Reuben Bond" userId="7f300e4aafcfe080" providerId="LiveId" clId="{B606E64D-23EE-4ED2-ADC2-B755AFA9034B}" dt="2022-04-22T03:02:08.893" v="2703" actId="165"/>
          <ac:spMkLst>
            <pc:docMk/>
            <pc:sldMk cId="2924996361" sldId="399"/>
            <ac:spMk id="435" creationId="{655DE840-AB72-48C5-90F9-78B7D45EDC83}"/>
          </ac:spMkLst>
        </pc:spChg>
        <pc:spChg chg="mod">
          <ac:chgData name="Reuben Bond" userId="7f300e4aafcfe080" providerId="LiveId" clId="{B606E64D-23EE-4ED2-ADC2-B755AFA9034B}" dt="2022-04-22T03:02:08.893" v="2703" actId="165"/>
          <ac:spMkLst>
            <pc:docMk/>
            <pc:sldMk cId="2924996361" sldId="399"/>
            <ac:spMk id="436" creationId="{0F91FC8D-FC24-4F7C-80AA-1F0B6142C5C1}"/>
          </ac:spMkLst>
        </pc:spChg>
        <pc:spChg chg="mod">
          <ac:chgData name="Reuben Bond" userId="7f300e4aafcfe080" providerId="LiveId" clId="{B606E64D-23EE-4ED2-ADC2-B755AFA9034B}" dt="2022-04-22T03:02:08.893" v="2703" actId="165"/>
          <ac:spMkLst>
            <pc:docMk/>
            <pc:sldMk cId="2924996361" sldId="399"/>
            <ac:spMk id="437" creationId="{AB58427C-3CA1-449B-82F9-7AE47FD88147}"/>
          </ac:spMkLst>
        </pc:spChg>
        <pc:spChg chg="mod">
          <ac:chgData name="Reuben Bond" userId="7f300e4aafcfe080" providerId="LiveId" clId="{B606E64D-23EE-4ED2-ADC2-B755AFA9034B}" dt="2022-04-22T03:02:08.893" v="2703" actId="165"/>
          <ac:spMkLst>
            <pc:docMk/>
            <pc:sldMk cId="2924996361" sldId="399"/>
            <ac:spMk id="438" creationId="{E883C0DD-A0B8-451F-9F12-BDA4D96E58A0}"/>
          </ac:spMkLst>
        </pc:spChg>
        <pc:spChg chg="mod">
          <ac:chgData name="Reuben Bond" userId="7f300e4aafcfe080" providerId="LiveId" clId="{B606E64D-23EE-4ED2-ADC2-B755AFA9034B}" dt="2022-04-22T03:02:08.893" v="2703" actId="165"/>
          <ac:spMkLst>
            <pc:docMk/>
            <pc:sldMk cId="2924996361" sldId="399"/>
            <ac:spMk id="439" creationId="{C80908E4-46CB-4690-96C1-CD03296C7951}"/>
          </ac:spMkLst>
        </pc:spChg>
        <pc:spChg chg="mod">
          <ac:chgData name="Reuben Bond" userId="7f300e4aafcfe080" providerId="LiveId" clId="{B606E64D-23EE-4ED2-ADC2-B755AFA9034B}" dt="2022-04-22T03:02:08.893" v="2703" actId="165"/>
          <ac:spMkLst>
            <pc:docMk/>
            <pc:sldMk cId="2924996361" sldId="399"/>
            <ac:spMk id="440" creationId="{1787E9B3-8361-4735-8D6A-2853614527A7}"/>
          </ac:spMkLst>
        </pc:spChg>
        <pc:spChg chg="mod">
          <ac:chgData name="Reuben Bond" userId="7f300e4aafcfe080" providerId="LiveId" clId="{B606E64D-23EE-4ED2-ADC2-B755AFA9034B}" dt="2022-04-22T03:02:08.893" v="2703" actId="165"/>
          <ac:spMkLst>
            <pc:docMk/>
            <pc:sldMk cId="2924996361" sldId="399"/>
            <ac:spMk id="443" creationId="{E2BDBF46-C7F0-43FF-94D4-4DF696A57546}"/>
          </ac:spMkLst>
        </pc:spChg>
        <pc:spChg chg="mod">
          <ac:chgData name="Reuben Bond" userId="7f300e4aafcfe080" providerId="LiveId" clId="{B606E64D-23EE-4ED2-ADC2-B755AFA9034B}" dt="2022-04-22T03:02:08.893" v="2703" actId="165"/>
          <ac:spMkLst>
            <pc:docMk/>
            <pc:sldMk cId="2924996361" sldId="399"/>
            <ac:spMk id="444" creationId="{C1639156-23CB-499A-BB6B-A29E530A921C}"/>
          </ac:spMkLst>
        </pc:spChg>
        <pc:spChg chg="mod">
          <ac:chgData name="Reuben Bond" userId="7f300e4aafcfe080" providerId="LiveId" clId="{B606E64D-23EE-4ED2-ADC2-B755AFA9034B}" dt="2022-04-22T03:02:08.893" v="2703" actId="165"/>
          <ac:spMkLst>
            <pc:docMk/>
            <pc:sldMk cId="2924996361" sldId="399"/>
            <ac:spMk id="445" creationId="{2D108740-394B-49D9-8E4C-BC16882D3D4A}"/>
          </ac:spMkLst>
        </pc:spChg>
        <pc:spChg chg="mod">
          <ac:chgData name="Reuben Bond" userId="7f300e4aafcfe080" providerId="LiveId" clId="{B606E64D-23EE-4ED2-ADC2-B755AFA9034B}" dt="2022-04-22T03:02:08.893" v="2703" actId="165"/>
          <ac:spMkLst>
            <pc:docMk/>
            <pc:sldMk cId="2924996361" sldId="399"/>
            <ac:spMk id="446" creationId="{85E51DFC-C25E-4FC4-8401-9B74C4B943DA}"/>
          </ac:spMkLst>
        </pc:spChg>
        <pc:spChg chg="mod">
          <ac:chgData name="Reuben Bond" userId="7f300e4aafcfe080" providerId="LiveId" clId="{B606E64D-23EE-4ED2-ADC2-B755AFA9034B}" dt="2022-04-22T03:02:08.893" v="2703" actId="165"/>
          <ac:spMkLst>
            <pc:docMk/>
            <pc:sldMk cId="2924996361" sldId="399"/>
            <ac:spMk id="447" creationId="{2DBB8E65-DFEE-4CA2-87EB-34D08CBD9D7F}"/>
          </ac:spMkLst>
        </pc:spChg>
        <pc:spChg chg="mod">
          <ac:chgData name="Reuben Bond" userId="7f300e4aafcfe080" providerId="LiveId" clId="{B606E64D-23EE-4ED2-ADC2-B755AFA9034B}" dt="2022-04-22T03:02:08.893" v="2703" actId="165"/>
          <ac:spMkLst>
            <pc:docMk/>
            <pc:sldMk cId="2924996361" sldId="399"/>
            <ac:spMk id="448" creationId="{EDD9DCAE-255B-4232-8BD6-06D6C29F4F84}"/>
          </ac:spMkLst>
        </pc:spChg>
        <pc:spChg chg="mod">
          <ac:chgData name="Reuben Bond" userId="7f300e4aafcfe080" providerId="LiveId" clId="{B606E64D-23EE-4ED2-ADC2-B755AFA9034B}" dt="2022-04-22T03:02:08.893" v="2703" actId="165"/>
          <ac:spMkLst>
            <pc:docMk/>
            <pc:sldMk cId="2924996361" sldId="399"/>
            <ac:spMk id="449" creationId="{704FF50D-EE4C-4C9F-A27E-436EC9804204}"/>
          </ac:spMkLst>
        </pc:spChg>
        <pc:spChg chg="mod">
          <ac:chgData name="Reuben Bond" userId="7f300e4aafcfe080" providerId="LiveId" clId="{B606E64D-23EE-4ED2-ADC2-B755AFA9034B}" dt="2022-04-22T03:02:08.893" v="2703" actId="165"/>
          <ac:spMkLst>
            <pc:docMk/>
            <pc:sldMk cId="2924996361" sldId="399"/>
            <ac:spMk id="452" creationId="{AB682D23-3294-4628-B3AF-4E4C4E5FEBEF}"/>
          </ac:spMkLst>
        </pc:spChg>
        <pc:spChg chg="mod">
          <ac:chgData name="Reuben Bond" userId="7f300e4aafcfe080" providerId="LiveId" clId="{B606E64D-23EE-4ED2-ADC2-B755AFA9034B}" dt="2022-04-22T03:02:08.893" v="2703" actId="165"/>
          <ac:spMkLst>
            <pc:docMk/>
            <pc:sldMk cId="2924996361" sldId="399"/>
            <ac:spMk id="453" creationId="{B4142F20-7AB5-493C-951D-60BC662C1068}"/>
          </ac:spMkLst>
        </pc:spChg>
        <pc:spChg chg="mod">
          <ac:chgData name="Reuben Bond" userId="7f300e4aafcfe080" providerId="LiveId" clId="{B606E64D-23EE-4ED2-ADC2-B755AFA9034B}" dt="2022-04-22T03:02:08.893" v="2703" actId="165"/>
          <ac:spMkLst>
            <pc:docMk/>
            <pc:sldMk cId="2924996361" sldId="399"/>
            <ac:spMk id="454" creationId="{A9CE159B-860D-47EB-85F5-BDF2030B6A3E}"/>
          </ac:spMkLst>
        </pc:spChg>
        <pc:spChg chg="mod">
          <ac:chgData name="Reuben Bond" userId="7f300e4aafcfe080" providerId="LiveId" clId="{B606E64D-23EE-4ED2-ADC2-B755AFA9034B}" dt="2022-04-22T03:02:08.893" v="2703" actId="165"/>
          <ac:spMkLst>
            <pc:docMk/>
            <pc:sldMk cId="2924996361" sldId="399"/>
            <ac:spMk id="455" creationId="{988F17D3-57E0-4CB1-93DE-B4C444A9B3D8}"/>
          </ac:spMkLst>
        </pc:spChg>
        <pc:spChg chg="mod">
          <ac:chgData name="Reuben Bond" userId="7f300e4aafcfe080" providerId="LiveId" clId="{B606E64D-23EE-4ED2-ADC2-B755AFA9034B}" dt="2022-04-22T03:02:08.893" v="2703" actId="165"/>
          <ac:spMkLst>
            <pc:docMk/>
            <pc:sldMk cId="2924996361" sldId="399"/>
            <ac:spMk id="456" creationId="{5BB7E691-B40B-4B80-81FA-E71737230D38}"/>
          </ac:spMkLst>
        </pc:spChg>
        <pc:spChg chg="mod">
          <ac:chgData name="Reuben Bond" userId="7f300e4aafcfe080" providerId="LiveId" clId="{B606E64D-23EE-4ED2-ADC2-B755AFA9034B}" dt="2022-04-22T03:02:08.893" v="2703" actId="165"/>
          <ac:spMkLst>
            <pc:docMk/>
            <pc:sldMk cId="2924996361" sldId="399"/>
            <ac:spMk id="457" creationId="{5CF91C62-14E6-46B2-94C0-BFAE7B955474}"/>
          </ac:spMkLst>
        </pc:spChg>
        <pc:spChg chg="mod">
          <ac:chgData name="Reuben Bond" userId="7f300e4aafcfe080" providerId="LiveId" clId="{B606E64D-23EE-4ED2-ADC2-B755AFA9034B}" dt="2022-04-22T03:02:08.893" v="2703" actId="165"/>
          <ac:spMkLst>
            <pc:docMk/>
            <pc:sldMk cId="2924996361" sldId="399"/>
            <ac:spMk id="458" creationId="{84AFC9F1-211D-4B12-9F54-DD508BB672C6}"/>
          </ac:spMkLst>
        </pc:spChg>
        <pc:spChg chg="mod">
          <ac:chgData name="Reuben Bond" userId="7f300e4aafcfe080" providerId="LiveId" clId="{B606E64D-23EE-4ED2-ADC2-B755AFA9034B}" dt="2022-04-22T03:02:08.893" v="2703" actId="165"/>
          <ac:spMkLst>
            <pc:docMk/>
            <pc:sldMk cId="2924996361" sldId="399"/>
            <ac:spMk id="459" creationId="{279FEC13-1A76-421C-87E2-C7C6E50BF9F8}"/>
          </ac:spMkLst>
        </pc:spChg>
        <pc:spChg chg="mod">
          <ac:chgData name="Reuben Bond" userId="7f300e4aafcfe080" providerId="LiveId" clId="{B606E64D-23EE-4ED2-ADC2-B755AFA9034B}" dt="2022-04-22T03:02:08.893" v="2703" actId="165"/>
          <ac:spMkLst>
            <pc:docMk/>
            <pc:sldMk cId="2924996361" sldId="399"/>
            <ac:spMk id="460" creationId="{4AD5F4B0-1E7B-4F7B-9FB8-36625604B739}"/>
          </ac:spMkLst>
        </pc:spChg>
        <pc:spChg chg="mod">
          <ac:chgData name="Reuben Bond" userId="7f300e4aafcfe080" providerId="LiveId" clId="{B606E64D-23EE-4ED2-ADC2-B755AFA9034B}" dt="2022-04-22T03:02:08.893" v="2703" actId="165"/>
          <ac:spMkLst>
            <pc:docMk/>
            <pc:sldMk cId="2924996361" sldId="399"/>
            <ac:spMk id="461" creationId="{986A7C63-75D5-486B-A950-745302D9F94B}"/>
          </ac:spMkLst>
        </pc:spChg>
        <pc:spChg chg="mod">
          <ac:chgData name="Reuben Bond" userId="7f300e4aafcfe080" providerId="LiveId" clId="{B606E64D-23EE-4ED2-ADC2-B755AFA9034B}" dt="2022-04-22T03:02:08.893" v="2703" actId="165"/>
          <ac:spMkLst>
            <pc:docMk/>
            <pc:sldMk cId="2924996361" sldId="399"/>
            <ac:spMk id="462" creationId="{FCA11071-362D-4253-9B53-1D430976F397}"/>
          </ac:spMkLst>
        </pc:spChg>
        <pc:spChg chg="mod">
          <ac:chgData name="Reuben Bond" userId="7f300e4aafcfe080" providerId="LiveId" clId="{B606E64D-23EE-4ED2-ADC2-B755AFA9034B}" dt="2022-04-22T03:02:08.893" v="2703" actId="165"/>
          <ac:spMkLst>
            <pc:docMk/>
            <pc:sldMk cId="2924996361" sldId="399"/>
            <ac:spMk id="463" creationId="{AE6767E0-9CB2-4B01-82D0-325A7934C9BE}"/>
          </ac:spMkLst>
        </pc:spChg>
        <pc:spChg chg="mod">
          <ac:chgData name="Reuben Bond" userId="7f300e4aafcfe080" providerId="LiveId" clId="{B606E64D-23EE-4ED2-ADC2-B755AFA9034B}" dt="2022-04-22T03:02:08.893" v="2703" actId="165"/>
          <ac:spMkLst>
            <pc:docMk/>
            <pc:sldMk cId="2924996361" sldId="399"/>
            <ac:spMk id="465" creationId="{C6FE6D8F-CACA-49DE-A037-1195DC30C076}"/>
          </ac:spMkLst>
        </pc:spChg>
        <pc:spChg chg="mod">
          <ac:chgData name="Reuben Bond" userId="7f300e4aafcfe080" providerId="LiveId" clId="{B606E64D-23EE-4ED2-ADC2-B755AFA9034B}" dt="2022-04-22T03:02:08.893" v="2703" actId="165"/>
          <ac:spMkLst>
            <pc:docMk/>
            <pc:sldMk cId="2924996361" sldId="399"/>
            <ac:spMk id="466" creationId="{CD40E61B-7CBB-40FA-AE06-00A42FB1E8BF}"/>
          </ac:spMkLst>
        </pc:spChg>
        <pc:grpChg chg="add mod">
          <ac:chgData name="Reuben Bond" userId="7f300e4aafcfe080" providerId="LiveId" clId="{B606E64D-23EE-4ED2-ADC2-B755AFA9034B}" dt="2022-04-22T03:02:17.061" v="2706" actId="164"/>
          <ac:grpSpMkLst>
            <pc:docMk/>
            <pc:sldMk cId="2924996361" sldId="399"/>
            <ac:grpSpMk id="2" creationId="{303B835C-F7C8-4BBD-9692-1EA03EAB5EEE}"/>
          </ac:grpSpMkLst>
        </pc:grpChg>
        <pc:grpChg chg="mod topLvl">
          <ac:chgData name="Reuben Bond" userId="7f300e4aafcfe080" providerId="LiveId" clId="{B606E64D-23EE-4ED2-ADC2-B755AFA9034B}" dt="2022-04-22T03:02:17.061" v="2706" actId="164"/>
          <ac:grpSpMkLst>
            <pc:docMk/>
            <pc:sldMk cId="2924996361" sldId="399"/>
            <ac:grpSpMk id="4" creationId="{BBCB6C28-561F-40C5-B285-D57DC1B299F4}"/>
          </ac:grpSpMkLst>
        </pc:grpChg>
        <pc:grpChg chg="mod topLvl">
          <ac:chgData name="Reuben Bond" userId="7f300e4aafcfe080" providerId="LiveId" clId="{B606E64D-23EE-4ED2-ADC2-B755AFA9034B}" dt="2022-04-22T03:02:10.628" v="2704" actId="164"/>
          <ac:grpSpMkLst>
            <pc:docMk/>
            <pc:sldMk cId="2924996361" sldId="399"/>
            <ac:grpSpMk id="10" creationId="{BECFF608-A21B-4CEE-A5C6-C5838FDE3DF1}"/>
          </ac:grpSpMkLst>
        </pc:grpChg>
        <pc:grpChg chg="add mod">
          <ac:chgData name="Reuben Bond" userId="7f300e4aafcfe080" providerId="LiveId" clId="{B606E64D-23EE-4ED2-ADC2-B755AFA9034B}" dt="2022-04-22T03:02:17.061" v="2706" actId="164"/>
          <ac:grpSpMkLst>
            <pc:docMk/>
            <pc:sldMk cId="2924996361" sldId="399"/>
            <ac:grpSpMk id="15" creationId="{FA58B834-7B3D-4B3C-9AAF-06E1EEBA8F7C}"/>
          </ac:grpSpMkLst>
        </pc:grpChg>
        <pc:grpChg chg="add mod">
          <ac:chgData name="Reuben Bond" userId="7f300e4aafcfe080" providerId="LiveId" clId="{B606E64D-23EE-4ED2-ADC2-B755AFA9034B}" dt="2022-04-22T03:02:17.061" v="2706" actId="164"/>
          <ac:grpSpMkLst>
            <pc:docMk/>
            <pc:sldMk cId="2924996361" sldId="399"/>
            <ac:grpSpMk id="16" creationId="{345815FB-B59D-45A4-9991-16ACCEEEC2A0}"/>
          </ac:grpSpMkLst>
        </pc:grpChg>
        <pc:grpChg chg="mod topLvl">
          <ac:chgData name="Reuben Bond" userId="7f300e4aafcfe080" providerId="LiveId" clId="{B606E64D-23EE-4ED2-ADC2-B755AFA9034B}" dt="2022-04-22T03:02:12.182" v="2705" actId="164"/>
          <ac:grpSpMkLst>
            <pc:docMk/>
            <pc:sldMk cId="2924996361" sldId="399"/>
            <ac:grpSpMk id="238" creationId="{9D922DA1-CFC7-4CA8-95AF-A911F17398BB}"/>
          </ac:grpSpMkLst>
        </pc:grpChg>
        <pc:grpChg chg="mod">
          <ac:chgData name="Reuben Bond" userId="7f300e4aafcfe080" providerId="LiveId" clId="{B606E64D-23EE-4ED2-ADC2-B755AFA9034B}" dt="2022-04-22T03:02:08.893" v="2703" actId="165"/>
          <ac:grpSpMkLst>
            <pc:docMk/>
            <pc:sldMk cId="2924996361" sldId="399"/>
            <ac:grpSpMk id="239" creationId="{C14F692D-4562-421E-AAD5-58295F012B84}"/>
          </ac:grpSpMkLst>
        </pc:grpChg>
        <pc:grpChg chg="mod topLvl">
          <ac:chgData name="Reuben Bond" userId="7f300e4aafcfe080" providerId="LiveId" clId="{B606E64D-23EE-4ED2-ADC2-B755AFA9034B}" dt="2022-04-22T03:02:12.182" v="2705" actId="164"/>
          <ac:grpSpMkLst>
            <pc:docMk/>
            <pc:sldMk cId="2924996361" sldId="399"/>
            <ac:grpSpMk id="261" creationId="{26758628-4790-474E-ADFB-B8164D5CCC69}"/>
          </ac:grpSpMkLst>
        </pc:grpChg>
        <pc:grpChg chg="mod topLvl">
          <ac:chgData name="Reuben Bond" userId="7f300e4aafcfe080" providerId="LiveId" clId="{B606E64D-23EE-4ED2-ADC2-B755AFA9034B}" dt="2022-04-22T03:02:12.182" v="2705" actId="164"/>
          <ac:grpSpMkLst>
            <pc:docMk/>
            <pc:sldMk cId="2924996361" sldId="399"/>
            <ac:grpSpMk id="266" creationId="{BAF3AFD6-C12B-465B-A1E7-F84024D969C1}"/>
          </ac:grpSpMkLst>
        </pc:grpChg>
        <pc:grpChg chg="mod topLvl">
          <ac:chgData name="Reuben Bond" userId="7f300e4aafcfe080" providerId="LiveId" clId="{B606E64D-23EE-4ED2-ADC2-B755AFA9034B}" dt="2022-04-22T03:02:12.182" v="2705" actId="164"/>
          <ac:grpSpMkLst>
            <pc:docMk/>
            <pc:sldMk cId="2924996361" sldId="399"/>
            <ac:grpSpMk id="278" creationId="{78A5713F-4590-42EC-9F8E-CA4D363AAF54}"/>
          </ac:grpSpMkLst>
        </pc:grpChg>
        <pc:grpChg chg="mod">
          <ac:chgData name="Reuben Bond" userId="7f300e4aafcfe080" providerId="LiveId" clId="{B606E64D-23EE-4ED2-ADC2-B755AFA9034B}" dt="2022-04-22T03:02:08.893" v="2703" actId="165"/>
          <ac:grpSpMkLst>
            <pc:docMk/>
            <pc:sldMk cId="2924996361" sldId="399"/>
            <ac:grpSpMk id="279" creationId="{FE00EFCF-C0B8-423E-BD2F-DE9ECA22FDE8}"/>
          </ac:grpSpMkLst>
        </pc:grpChg>
        <pc:grpChg chg="mod topLvl">
          <ac:chgData name="Reuben Bond" userId="7f300e4aafcfe080" providerId="LiveId" clId="{B606E64D-23EE-4ED2-ADC2-B755AFA9034B}" dt="2022-04-22T03:02:12.182" v="2705" actId="164"/>
          <ac:grpSpMkLst>
            <pc:docMk/>
            <pc:sldMk cId="2924996361" sldId="399"/>
            <ac:grpSpMk id="296" creationId="{12B48276-0C81-452C-9EC3-3D58D00F7BB7}"/>
          </ac:grpSpMkLst>
        </pc:grpChg>
        <pc:grpChg chg="mod">
          <ac:chgData name="Reuben Bond" userId="7f300e4aafcfe080" providerId="LiveId" clId="{B606E64D-23EE-4ED2-ADC2-B755AFA9034B}" dt="2022-04-22T03:02:08.893" v="2703" actId="165"/>
          <ac:grpSpMkLst>
            <pc:docMk/>
            <pc:sldMk cId="2924996361" sldId="399"/>
            <ac:grpSpMk id="297" creationId="{63FEF375-CC91-416E-A405-C7F5B0E600E7}"/>
          </ac:grpSpMkLst>
        </pc:grpChg>
        <pc:grpChg chg="mod topLvl">
          <ac:chgData name="Reuben Bond" userId="7f300e4aafcfe080" providerId="LiveId" clId="{B606E64D-23EE-4ED2-ADC2-B755AFA9034B}" dt="2022-04-22T03:02:12.182" v="2705" actId="164"/>
          <ac:grpSpMkLst>
            <pc:docMk/>
            <pc:sldMk cId="2924996361" sldId="399"/>
            <ac:grpSpMk id="305" creationId="{7B784F5D-5B7A-4662-9F4C-D6CC378F3941}"/>
          </ac:grpSpMkLst>
        </pc:grpChg>
        <pc:grpChg chg="mod">
          <ac:chgData name="Reuben Bond" userId="7f300e4aafcfe080" providerId="LiveId" clId="{B606E64D-23EE-4ED2-ADC2-B755AFA9034B}" dt="2022-04-22T03:02:08.893" v="2703" actId="165"/>
          <ac:grpSpMkLst>
            <pc:docMk/>
            <pc:sldMk cId="2924996361" sldId="399"/>
            <ac:grpSpMk id="306" creationId="{A1C5E53C-BC19-4ADA-86B9-3866704EF584}"/>
          </ac:grpSpMkLst>
        </pc:grpChg>
        <pc:grpChg chg="mod topLvl">
          <ac:chgData name="Reuben Bond" userId="7f300e4aafcfe080" providerId="LiveId" clId="{B606E64D-23EE-4ED2-ADC2-B755AFA9034B}" dt="2022-04-22T03:02:12.182" v="2705" actId="164"/>
          <ac:grpSpMkLst>
            <pc:docMk/>
            <pc:sldMk cId="2924996361" sldId="399"/>
            <ac:grpSpMk id="314" creationId="{39665912-2ACC-4841-9EAA-2CDA97FAE38C}"/>
          </ac:grpSpMkLst>
        </pc:grpChg>
        <pc:grpChg chg="mod topLvl">
          <ac:chgData name="Reuben Bond" userId="7f300e4aafcfe080" providerId="LiveId" clId="{B606E64D-23EE-4ED2-ADC2-B755AFA9034B}" dt="2022-04-22T03:02:12.182" v="2705" actId="164"/>
          <ac:grpSpMkLst>
            <pc:docMk/>
            <pc:sldMk cId="2924996361" sldId="399"/>
            <ac:grpSpMk id="317" creationId="{F25C34E3-D826-43FF-AF56-18950521B821}"/>
          </ac:grpSpMkLst>
        </pc:grpChg>
        <pc:grpChg chg="mod topLvl">
          <ac:chgData name="Reuben Bond" userId="7f300e4aafcfe080" providerId="LiveId" clId="{B606E64D-23EE-4ED2-ADC2-B755AFA9034B}" dt="2022-04-22T03:02:12.182" v="2705" actId="164"/>
          <ac:grpSpMkLst>
            <pc:docMk/>
            <pc:sldMk cId="2924996361" sldId="399"/>
            <ac:grpSpMk id="320" creationId="{20A2C173-61CB-4BF1-B7A7-B9EA8388CC0D}"/>
          </ac:grpSpMkLst>
        </pc:grpChg>
        <pc:grpChg chg="mod topLvl">
          <ac:chgData name="Reuben Bond" userId="7f300e4aafcfe080" providerId="LiveId" clId="{B606E64D-23EE-4ED2-ADC2-B755AFA9034B}" dt="2022-04-22T03:02:12.182" v="2705" actId="164"/>
          <ac:grpSpMkLst>
            <pc:docMk/>
            <pc:sldMk cId="2924996361" sldId="399"/>
            <ac:grpSpMk id="323" creationId="{3F483B81-B47F-4CE8-AF7C-D4B39E4D7246}"/>
          </ac:grpSpMkLst>
        </pc:grpChg>
        <pc:grpChg chg="mod topLvl">
          <ac:chgData name="Reuben Bond" userId="7f300e4aafcfe080" providerId="LiveId" clId="{B606E64D-23EE-4ED2-ADC2-B755AFA9034B}" dt="2022-04-22T03:02:12.182" v="2705" actId="164"/>
          <ac:grpSpMkLst>
            <pc:docMk/>
            <pc:sldMk cId="2924996361" sldId="399"/>
            <ac:grpSpMk id="326" creationId="{234F93B9-9DE0-4B61-987F-EA5058A5F81F}"/>
          </ac:grpSpMkLst>
        </pc:grpChg>
        <pc:grpChg chg="mod topLvl">
          <ac:chgData name="Reuben Bond" userId="7f300e4aafcfe080" providerId="LiveId" clId="{B606E64D-23EE-4ED2-ADC2-B755AFA9034B}" dt="2022-04-22T03:02:12.182" v="2705" actId="164"/>
          <ac:grpSpMkLst>
            <pc:docMk/>
            <pc:sldMk cId="2924996361" sldId="399"/>
            <ac:grpSpMk id="329" creationId="{815EF401-4468-419B-AB5A-0F63DAE64DEF}"/>
          </ac:grpSpMkLst>
        </pc:grpChg>
        <pc:grpChg chg="mod topLvl">
          <ac:chgData name="Reuben Bond" userId="7f300e4aafcfe080" providerId="LiveId" clId="{B606E64D-23EE-4ED2-ADC2-B755AFA9034B}" dt="2022-04-22T03:02:12.182" v="2705" actId="164"/>
          <ac:grpSpMkLst>
            <pc:docMk/>
            <pc:sldMk cId="2924996361" sldId="399"/>
            <ac:grpSpMk id="332" creationId="{28ABF538-D179-4F2B-9F5F-4B761E73E22D}"/>
          </ac:grpSpMkLst>
        </pc:grpChg>
        <pc:grpChg chg="mod topLvl">
          <ac:chgData name="Reuben Bond" userId="7f300e4aafcfe080" providerId="LiveId" clId="{B606E64D-23EE-4ED2-ADC2-B755AFA9034B}" dt="2022-04-22T03:02:12.182" v="2705" actId="164"/>
          <ac:grpSpMkLst>
            <pc:docMk/>
            <pc:sldMk cId="2924996361" sldId="399"/>
            <ac:grpSpMk id="340" creationId="{C7DCE011-1454-4628-A9EC-5D7E4420348E}"/>
          </ac:grpSpMkLst>
        </pc:grpChg>
        <pc:grpChg chg="mod">
          <ac:chgData name="Reuben Bond" userId="7f300e4aafcfe080" providerId="LiveId" clId="{B606E64D-23EE-4ED2-ADC2-B755AFA9034B}" dt="2022-04-22T03:02:08.893" v="2703" actId="165"/>
          <ac:grpSpMkLst>
            <pc:docMk/>
            <pc:sldMk cId="2924996361" sldId="399"/>
            <ac:grpSpMk id="341" creationId="{6E7B0124-8508-45E1-BB64-90DFE07AF519}"/>
          </ac:grpSpMkLst>
        </pc:grpChg>
        <pc:grpChg chg="mod topLvl">
          <ac:chgData name="Reuben Bond" userId="7f300e4aafcfe080" providerId="LiveId" clId="{B606E64D-23EE-4ED2-ADC2-B755AFA9034B}" dt="2022-04-22T03:02:12.182" v="2705" actId="164"/>
          <ac:grpSpMkLst>
            <pc:docMk/>
            <pc:sldMk cId="2924996361" sldId="399"/>
            <ac:grpSpMk id="349" creationId="{91963C04-4D19-4D2D-9938-9A487D24B43A}"/>
          </ac:grpSpMkLst>
        </pc:grpChg>
        <pc:grpChg chg="mod">
          <ac:chgData name="Reuben Bond" userId="7f300e4aafcfe080" providerId="LiveId" clId="{B606E64D-23EE-4ED2-ADC2-B755AFA9034B}" dt="2022-04-22T03:02:08.893" v="2703" actId="165"/>
          <ac:grpSpMkLst>
            <pc:docMk/>
            <pc:sldMk cId="2924996361" sldId="399"/>
            <ac:grpSpMk id="350" creationId="{D1A99A14-6E5D-47E9-A977-D1678B2B029F}"/>
          </ac:grpSpMkLst>
        </pc:grpChg>
        <pc:grpChg chg="mod topLvl">
          <ac:chgData name="Reuben Bond" userId="7f300e4aafcfe080" providerId="LiveId" clId="{B606E64D-23EE-4ED2-ADC2-B755AFA9034B}" dt="2022-04-22T03:02:12.182" v="2705" actId="164"/>
          <ac:grpSpMkLst>
            <pc:docMk/>
            <pc:sldMk cId="2924996361" sldId="399"/>
            <ac:grpSpMk id="358" creationId="{3B38D013-3F7D-40CA-8C30-F425BD96AB5E}"/>
          </ac:grpSpMkLst>
        </pc:grpChg>
        <pc:grpChg chg="mod">
          <ac:chgData name="Reuben Bond" userId="7f300e4aafcfe080" providerId="LiveId" clId="{B606E64D-23EE-4ED2-ADC2-B755AFA9034B}" dt="2022-04-22T03:02:08.893" v="2703" actId="165"/>
          <ac:grpSpMkLst>
            <pc:docMk/>
            <pc:sldMk cId="2924996361" sldId="399"/>
            <ac:grpSpMk id="359" creationId="{439C0462-2DBF-41C0-8289-AD47BBB59431}"/>
          </ac:grpSpMkLst>
        </pc:grpChg>
        <pc:grpChg chg="mod topLvl">
          <ac:chgData name="Reuben Bond" userId="7f300e4aafcfe080" providerId="LiveId" clId="{B606E64D-23EE-4ED2-ADC2-B755AFA9034B}" dt="2022-04-22T03:02:12.182" v="2705" actId="164"/>
          <ac:grpSpMkLst>
            <pc:docMk/>
            <pc:sldMk cId="2924996361" sldId="399"/>
            <ac:grpSpMk id="367" creationId="{F848CDF7-FA94-48E2-B750-C2B0F06A6155}"/>
          </ac:grpSpMkLst>
        </pc:grpChg>
        <pc:grpChg chg="mod">
          <ac:chgData name="Reuben Bond" userId="7f300e4aafcfe080" providerId="LiveId" clId="{B606E64D-23EE-4ED2-ADC2-B755AFA9034B}" dt="2022-04-22T03:02:08.893" v="2703" actId="165"/>
          <ac:grpSpMkLst>
            <pc:docMk/>
            <pc:sldMk cId="2924996361" sldId="399"/>
            <ac:grpSpMk id="368" creationId="{B1203774-982F-4B88-A6E5-85591947F5E3}"/>
          </ac:grpSpMkLst>
        </pc:grpChg>
        <pc:grpChg chg="mod topLvl">
          <ac:chgData name="Reuben Bond" userId="7f300e4aafcfe080" providerId="LiveId" clId="{B606E64D-23EE-4ED2-ADC2-B755AFA9034B}" dt="2022-04-22T03:02:12.182" v="2705" actId="164"/>
          <ac:grpSpMkLst>
            <pc:docMk/>
            <pc:sldMk cId="2924996361" sldId="399"/>
            <ac:grpSpMk id="376" creationId="{CBAB8F10-65FB-41AF-80FE-404D1D2E3B51}"/>
          </ac:grpSpMkLst>
        </pc:grpChg>
        <pc:grpChg chg="mod">
          <ac:chgData name="Reuben Bond" userId="7f300e4aafcfe080" providerId="LiveId" clId="{B606E64D-23EE-4ED2-ADC2-B755AFA9034B}" dt="2022-04-22T03:02:08.893" v="2703" actId="165"/>
          <ac:grpSpMkLst>
            <pc:docMk/>
            <pc:sldMk cId="2924996361" sldId="399"/>
            <ac:grpSpMk id="377" creationId="{E98ECC9A-FD7D-4DE2-8E0C-743AE0C10ED1}"/>
          </ac:grpSpMkLst>
        </pc:grpChg>
        <pc:grpChg chg="mod topLvl">
          <ac:chgData name="Reuben Bond" userId="7f300e4aafcfe080" providerId="LiveId" clId="{B606E64D-23EE-4ED2-ADC2-B755AFA9034B}" dt="2022-04-22T03:02:12.182" v="2705" actId="164"/>
          <ac:grpSpMkLst>
            <pc:docMk/>
            <pc:sldMk cId="2924996361" sldId="399"/>
            <ac:grpSpMk id="385" creationId="{5AABCD18-BFD3-4DD1-BACC-4DD8F031EBDF}"/>
          </ac:grpSpMkLst>
        </pc:grpChg>
        <pc:grpChg chg="mod">
          <ac:chgData name="Reuben Bond" userId="7f300e4aafcfe080" providerId="LiveId" clId="{B606E64D-23EE-4ED2-ADC2-B755AFA9034B}" dt="2022-04-22T03:02:08.893" v="2703" actId="165"/>
          <ac:grpSpMkLst>
            <pc:docMk/>
            <pc:sldMk cId="2924996361" sldId="399"/>
            <ac:grpSpMk id="386" creationId="{FAF414C8-FE84-4E29-B41D-35F790B37F0D}"/>
          </ac:grpSpMkLst>
        </pc:grpChg>
        <pc:grpChg chg="mod topLvl">
          <ac:chgData name="Reuben Bond" userId="7f300e4aafcfe080" providerId="LiveId" clId="{B606E64D-23EE-4ED2-ADC2-B755AFA9034B}" dt="2022-04-22T03:02:12.182" v="2705" actId="164"/>
          <ac:grpSpMkLst>
            <pc:docMk/>
            <pc:sldMk cId="2924996361" sldId="399"/>
            <ac:grpSpMk id="399" creationId="{A1923FA1-376E-410B-B45E-87330C4A7212}"/>
          </ac:grpSpMkLst>
        </pc:grpChg>
        <pc:grpChg chg="mod">
          <ac:chgData name="Reuben Bond" userId="7f300e4aafcfe080" providerId="LiveId" clId="{B606E64D-23EE-4ED2-ADC2-B755AFA9034B}" dt="2022-04-22T03:02:08.893" v="2703" actId="165"/>
          <ac:grpSpMkLst>
            <pc:docMk/>
            <pc:sldMk cId="2924996361" sldId="399"/>
            <ac:grpSpMk id="400" creationId="{FB470B36-DE17-4882-B4CE-1363C444C0A1}"/>
          </ac:grpSpMkLst>
        </pc:grpChg>
        <pc:grpChg chg="mod topLvl">
          <ac:chgData name="Reuben Bond" userId="7f300e4aafcfe080" providerId="LiveId" clId="{B606E64D-23EE-4ED2-ADC2-B755AFA9034B}" dt="2022-04-22T03:02:12.182" v="2705" actId="164"/>
          <ac:grpSpMkLst>
            <pc:docMk/>
            <pc:sldMk cId="2924996361" sldId="399"/>
            <ac:grpSpMk id="413" creationId="{9E19E609-90A8-4675-B060-A5DBF8CA9100}"/>
          </ac:grpSpMkLst>
        </pc:grpChg>
        <pc:grpChg chg="mod">
          <ac:chgData name="Reuben Bond" userId="7f300e4aafcfe080" providerId="LiveId" clId="{B606E64D-23EE-4ED2-ADC2-B755AFA9034B}" dt="2022-04-22T03:02:08.893" v="2703" actId="165"/>
          <ac:grpSpMkLst>
            <pc:docMk/>
            <pc:sldMk cId="2924996361" sldId="399"/>
            <ac:grpSpMk id="414" creationId="{423D25E1-C305-4DCC-A66E-28B4A01A2F7D}"/>
          </ac:grpSpMkLst>
        </pc:grpChg>
        <pc:grpChg chg="mod topLvl">
          <ac:chgData name="Reuben Bond" userId="7f300e4aafcfe080" providerId="LiveId" clId="{B606E64D-23EE-4ED2-ADC2-B755AFA9034B}" dt="2022-04-22T03:02:12.182" v="2705" actId="164"/>
          <ac:grpSpMkLst>
            <pc:docMk/>
            <pc:sldMk cId="2924996361" sldId="399"/>
            <ac:grpSpMk id="427" creationId="{648008E4-3599-4FAC-B715-3B8D351FD6F6}"/>
          </ac:grpSpMkLst>
        </pc:grpChg>
        <pc:grpChg chg="mod">
          <ac:chgData name="Reuben Bond" userId="7f300e4aafcfe080" providerId="LiveId" clId="{B606E64D-23EE-4ED2-ADC2-B755AFA9034B}" dt="2022-04-22T03:02:08.893" v="2703" actId="165"/>
          <ac:grpSpMkLst>
            <pc:docMk/>
            <pc:sldMk cId="2924996361" sldId="399"/>
            <ac:grpSpMk id="428" creationId="{F4878AA0-6F64-442C-8BAB-AD45CA0B358E}"/>
          </ac:grpSpMkLst>
        </pc:grpChg>
        <pc:grpChg chg="mod topLvl">
          <ac:chgData name="Reuben Bond" userId="7f300e4aafcfe080" providerId="LiveId" clId="{B606E64D-23EE-4ED2-ADC2-B755AFA9034B}" dt="2022-04-22T03:02:12.182" v="2705" actId="164"/>
          <ac:grpSpMkLst>
            <pc:docMk/>
            <pc:sldMk cId="2924996361" sldId="399"/>
            <ac:grpSpMk id="441" creationId="{C6CEA797-648E-41DA-8308-65DF45DDAC72}"/>
          </ac:grpSpMkLst>
        </pc:grpChg>
        <pc:grpChg chg="mod">
          <ac:chgData name="Reuben Bond" userId="7f300e4aafcfe080" providerId="LiveId" clId="{B606E64D-23EE-4ED2-ADC2-B755AFA9034B}" dt="2022-04-22T03:02:08.893" v="2703" actId="165"/>
          <ac:grpSpMkLst>
            <pc:docMk/>
            <pc:sldMk cId="2924996361" sldId="399"/>
            <ac:grpSpMk id="442" creationId="{4805D561-256D-4B78-8AE5-A1F0E69AEC9F}"/>
          </ac:grpSpMkLst>
        </pc:grpChg>
        <pc:grpChg chg="mod topLvl">
          <ac:chgData name="Reuben Bond" userId="7f300e4aafcfe080" providerId="LiveId" clId="{B606E64D-23EE-4ED2-ADC2-B755AFA9034B}" dt="2022-04-22T03:02:12.182" v="2705" actId="164"/>
          <ac:grpSpMkLst>
            <pc:docMk/>
            <pc:sldMk cId="2924996361" sldId="399"/>
            <ac:grpSpMk id="450" creationId="{A640D69B-2E7A-4ACD-AB02-BEB9402A0D91}"/>
          </ac:grpSpMkLst>
        </pc:grpChg>
        <pc:grpChg chg="mod">
          <ac:chgData name="Reuben Bond" userId="7f300e4aafcfe080" providerId="LiveId" clId="{B606E64D-23EE-4ED2-ADC2-B755AFA9034B}" dt="2022-04-22T03:02:08.893" v="2703" actId="165"/>
          <ac:grpSpMkLst>
            <pc:docMk/>
            <pc:sldMk cId="2924996361" sldId="399"/>
            <ac:grpSpMk id="451" creationId="{FD16553D-9735-49D4-9DC2-53FA31766B58}"/>
          </ac:grpSpMkLst>
        </pc:grpChg>
        <pc:grpChg chg="mod topLvl">
          <ac:chgData name="Reuben Bond" userId="7f300e4aafcfe080" providerId="LiveId" clId="{B606E64D-23EE-4ED2-ADC2-B755AFA9034B}" dt="2022-04-22T03:02:12.182" v="2705" actId="164"/>
          <ac:grpSpMkLst>
            <pc:docMk/>
            <pc:sldMk cId="2924996361" sldId="399"/>
            <ac:grpSpMk id="464" creationId="{24CBE5AC-101B-464C-8F15-91FA254F0EED}"/>
          </ac:grpSpMkLst>
        </pc:grpChg>
        <pc:grpChg chg="del">
          <ac:chgData name="Reuben Bond" userId="7f300e4aafcfe080" providerId="LiveId" clId="{B606E64D-23EE-4ED2-ADC2-B755AFA9034B}" dt="2022-04-22T03:02:08.893" v="2703" actId="165"/>
          <ac:grpSpMkLst>
            <pc:docMk/>
            <pc:sldMk cId="2924996361" sldId="399"/>
            <ac:grpSpMk id="468" creationId="{B73CFF43-35BB-46EB-92F4-601C9DECDA7F}"/>
          </ac:grpSpMkLst>
        </pc:grpChg>
        <pc:picChg chg="mod">
          <ac:chgData name="Reuben Bond" userId="7f300e4aafcfe080" providerId="LiveId" clId="{B606E64D-23EE-4ED2-ADC2-B755AFA9034B}" dt="2022-04-22T03:02:08.893" v="2703" actId="165"/>
          <ac:picMkLst>
            <pc:docMk/>
            <pc:sldMk cId="2924996361" sldId="399"/>
            <ac:picMk id="5" creationId="{8F785965-AC6E-4BCE-A6EF-4F6D8707D03E}"/>
          </ac:picMkLst>
        </pc:picChg>
        <pc:picChg chg="mod">
          <ac:chgData name="Reuben Bond" userId="7f300e4aafcfe080" providerId="LiveId" clId="{B606E64D-23EE-4ED2-ADC2-B755AFA9034B}" dt="2022-04-22T03:02:08.893" v="2703" actId="165"/>
          <ac:picMkLst>
            <pc:docMk/>
            <pc:sldMk cId="2924996361" sldId="399"/>
            <ac:picMk id="6" creationId="{5C87A45D-7DCB-4F92-AC8D-8994AFE7A339}"/>
          </ac:picMkLst>
        </pc:picChg>
        <pc:picChg chg="mod">
          <ac:chgData name="Reuben Bond" userId="7f300e4aafcfe080" providerId="LiveId" clId="{B606E64D-23EE-4ED2-ADC2-B755AFA9034B}" dt="2022-04-22T03:02:08.893" v="2703" actId="165"/>
          <ac:picMkLst>
            <pc:docMk/>
            <pc:sldMk cId="2924996361" sldId="399"/>
            <ac:picMk id="7" creationId="{6963BC0A-4956-41B4-BFC3-9E44D5699846}"/>
          </ac:picMkLst>
        </pc:picChg>
        <pc:picChg chg="mod">
          <ac:chgData name="Reuben Bond" userId="7f300e4aafcfe080" providerId="LiveId" clId="{B606E64D-23EE-4ED2-ADC2-B755AFA9034B}" dt="2022-04-22T03:02:08.893" v="2703" actId="165"/>
          <ac:picMkLst>
            <pc:docMk/>
            <pc:sldMk cId="2924996361" sldId="399"/>
            <ac:picMk id="11" creationId="{5F31004A-CC0F-4904-A80F-5B1C9CCD55B7}"/>
          </ac:picMkLst>
        </pc:picChg>
        <pc:picChg chg="mod">
          <ac:chgData name="Reuben Bond" userId="7f300e4aafcfe080" providerId="LiveId" clId="{B606E64D-23EE-4ED2-ADC2-B755AFA9034B}" dt="2022-04-22T03:02:12.182" v="2705" actId="164"/>
          <ac:picMkLst>
            <pc:docMk/>
            <pc:sldMk cId="2924996361" sldId="399"/>
            <ac:picMk id="223" creationId="{F05AFB4F-8A1E-456C-BA3D-56E926E57B99}"/>
          </ac:picMkLst>
        </pc:picChg>
        <pc:picChg chg="mod">
          <ac:chgData name="Reuben Bond" userId="7f300e4aafcfe080" providerId="LiveId" clId="{B606E64D-23EE-4ED2-ADC2-B755AFA9034B}" dt="2022-04-22T03:02:12.182" v="2705" actId="164"/>
          <ac:picMkLst>
            <pc:docMk/>
            <pc:sldMk cId="2924996361" sldId="399"/>
            <ac:picMk id="224" creationId="{672DE1D3-D87A-40A6-84DE-5E68FB583B90}"/>
          </ac:picMkLst>
        </pc:picChg>
        <pc:picChg chg="mod">
          <ac:chgData name="Reuben Bond" userId="7f300e4aafcfe080" providerId="LiveId" clId="{B606E64D-23EE-4ED2-ADC2-B755AFA9034B}" dt="2022-04-22T03:02:12.182" v="2705" actId="164"/>
          <ac:picMkLst>
            <pc:docMk/>
            <pc:sldMk cId="2924996361" sldId="399"/>
            <ac:picMk id="225" creationId="{44F2A956-28C1-437B-AB0A-B594B68BAEE6}"/>
          </ac:picMkLst>
        </pc:picChg>
        <pc:picChg chg="mod">
          <ac:chgData name="Reuben Bond" userId="7f300e4aafcfe080" providerId="LiveId" clId="{B606E64D-23EE-4ED2-ADC2-B755AFA9034B}" dt="2022-04-22T03:02:12.182" v="2705" actId="164"/>
          <ac:picMkLst>
            <pc:docMk/>
            <pc:sldMk cId="2924996361" sldId="399"/>
            <ac:picMk id="226" creationId="{6F18CA9B-3CA8-4503-B52B-7F24B37F0B48}"/>
          </ac:picMkLst>
        </pc:picChg>
        <pc:picChg chg="mod">
          <ac:chgData name="Reuben Bond" userId="7f300e4aafcfe080" providerId="LiveId" clId="{B606E64D-23EE-4ED2-ADC2-B755AFA9034B}" dt="2022-04-22T03:02:12.182" v="2705" actId="164"/>
          <ac:picMkLst>
            <pc:docMk/>
            <pc:sldMk cId="2924996361" sldId="399"/>
            <ac:picMk id="227" creationId="{E3FC4627-FE13-43E3-886E-F5922CCE3E82}"/>
          </ac:picMkLst>
        </pc:picChg>
        <pc:picChg chg="mod">
          <ac:chgData name="Reuben Bond" userId="7f300e4aafcfe080" providerId="LiveId" clId="{B606E64D-23EE-4ED2-ADC2-B755AFA9034B}" dt="2022-04-22T03:02:12.182" v="2705" actId="164"/>
          <ac:picMkLst>
            <pc:docMk/>
            <pc:sldMk cId="2924996361" sldId="399"/>
            <ac:picMk id="228" creationId="{95A4E4B3-A2B9-42AF-BBFE-BE1AC1336FE4}"/>
          </ac:picMkLst>
        </pc:picChg>
        <pc:picChg chg="add mod">
          <ac:chgData name="Reuben Bond" userId="7f300e4aafcfe080" providerId="LiveId" clId="{B606E64D-23EE-4ED2-ADC2-B755AFA9034B}" dt="2022-04-22T03:02:10.628" v="2704" actId="164"/>
          <ac:picMkLst>
            <pc:docMk/>
            <pc:sldMk cId="2924996361" sldId="399"/>
            <ac:picMk id="230" creationId="{DBB904B6-0A2F-4F89-B77A-F6F4B1BB7ED9}"/>
          </ac:picMkLst>
        </pc:picChg>
        <pc:picChg chg="add mod">
          <ac:chgData name="Reuben Bond" userId="7f300e4aafcfe080" providerId="LiveId" clId="{B606E64D-23EE-4ED2-ADC2-B755AFA9034B}" dt="2022-04-22T03:02:10.628" v="2704" actId="164"/>
          <ac:picMkLst>
            <pc:docMk/>
            <pc:sldMk cId="2924996361" sldId="399"/>
            <ac:picMk id="231" creationId="{01D99160-5546-4555-9A51-236928447B36}"/>
          </ac:picMkLst>
        </pc:picChg>
        <pc:cxnChg chg="mod">
          <ac:chgData name="Reuben Bond" userId="7f300e4aafcfe080" providerId="LiveId" clId="{B606E64D-23EE-4ED2-ADC2-B755AFA9034B}" dt="2022-04-22T04:12:46.656" v="5197" actId="692"/>
          <ac:cxnSpMkLst>
            <pc:docMk/>
            <pc:sldMk cId="2924996361" sldId="399"/>
            <ac:cxnSpMk id="3" creationId="{9FAB75DA-C401-4812-B11E-3E77071EDF0F}"/>
          </ac:cxnSpMkLst>
        </pc:cxnChg>
        <pc:cxnChg chg="mod">
          <ac:chgData name="Reuben Bond" userId="7f300e4aafcfe080" providerId="LiveId" clId="{B606E64D-23EE-4ED2-ADC2-B755AFA9034B}" dt="2022-04-22T04:12:36.768" v="5194" actId="692"/>
          <ac:cxnSpMkLst>
            <pc:docMk/>
            <pc:sldMk cId="2924996361" sldId="399"/>
            <ac:cxnSpMk id="229" creationId="{29010CB5-3E65-4317-8EAD-28369325AC80}"/>
          </ac:cxnSpMkLst>
        </pc:cxnChg>
      </pc:sldChg>
      <pc:sldChg chg="addSp delSp modSp modTransition">
        <pc:chgData name="Reuben Bond" userId="7f300e4aafcfe080" providerId="LiveId" clId="{B606E64D-23EE-4ED2-ADC2-B755AFA9034B}" dt="2022-04-22T04:13:23.793" v="5200"/>
        <pc:sldMkLst>
          <pc:docMk/>
          <pc:sldMk cId="1521943138" sldId="400"/>
        </pc:sldMkLst>
        <pc:spChg chg="mod">
          <ac:chgData name="Reuben Bond" userId="7f300e4aafcfe080" providerId="LiveId" clId="{B606E64D-23EE-4ED2-ADC2-B755AFA9034B}" dt="2022-04-22T03:01:48.546" v="2699" actId="165"/>
          <ac:spMkLst>
            <pc:docMk/>
            <pc:sldMk cId="1521943138" sldId="400"/>
            <ac:spMk id="8" creationId="{3D0440A5-C7E4-490E-8A20-65E37707023B}"/>
          </ac:spMkLst>
        </pc:spChg>
        <pc:spChg chg="mod topLvl">
          <ac:chgData name="Reuben Bond" userId="7f300e4aafcfe080" providerId="LiveId" clId="{B606E64D-23EE-4ED2-ADC2-B755AFA9034B}" dt="2022-04-22T03:02:03.382" v="2701" actId="164"/>
          <ac:spMkLst>
            <pc:docMk/>
            <pc:sldMk cId="1521943138" sldId="400"/>
            <ac:spMk id="9" creationId="{6274B900-C166-436B-8E5A-F8E4830A736E}"/>
          </ac:spMkLst>
        </pc:spChg>
        <pc:spChg chg="mod">
          <ac:chgData name="Reuben Bond" userId="7f300e4aafcfe080" providerId="LiveId" clId="{B606E64D-23EE-4ED2-ADC2-B755AFA9034B}" dt="2022-04-22T03:01:48.546" v="2699" actId="165"/>
          <ac:spMkLst>
            <pc:docMk/>
            <pc:sldMk cId="1521943138" sldId="400"/>
            <ac:spMk id="12" creationId="{AD3EB081-548C-40E7-A910-DE055C806B13}"/>
          </ac:spMkLst>
        </pc:spChg>
        <pc:spChg chg="mod topLvl">
          <ac:chgData name="Reuben Bond" userId="7f300e4aafcfe080" providerId="LiveId" clId="{B606E64D-23EE-4ED2-ADC2-B755AFA9034B}" dt="2022-04-22T03:02:05.358" v="2702" actId="164"/>
          <ac:spMkLst>
            <pc:docMk/>
            <pc:sldMk cId="1521943138" sldId="400"/>
            <ac:spMk id="13" creationId="{E8496982-7C45-4506-A379-D838E2D94010}"/>
          </ac:spMkLst>
        </pc:spChg>
        <pc:spChg chg="mod topLvl">
          <ac:chgData name="Reuben Bond" userId="7f300e4aafcfe080" providerId="LiveId" clId="{B606E64D-23EE-4ED2-ADC2-B755AFA9034B}" dt="2022-04-22T03:02:05.358" v="2702" actId="164"/>
          <ac:spMkLst>
            <pc:docMk/>
            <pc:sldMk cId="1521943138" sldId="400"/>
            <ac:spMk id="14" creationId="{012D85D5-F0EF-41AA-B5CA-CA5A0A5461D2}"/>
          </ac:spMkLst>
        </pc:spChg>
        <pc:spChg chg="mod">
          <ac:chgData name="Reuben Bond" userId="7f300e4aafcfe080" providerId="LiveId" clId="{B606E64D-23EE-4ED2-ADC2-B755AFA9034B}" dt="2022-04-22T03:02:03.382" v="2701" actId="164"/>
          <ac:spMkLst>
            <pc:docMk/>
            <pc:sldMk cId="1521943138" sldId="400"/>
            <ac:spMk id="21" creationId="{C531B07C-ABF2-4204-90CE-45D43EA6CE9E}"/>
          </ac:spMkLst>
        </pc:spChg>
        <pc:spChg chg="mod">
          <ac:chgData name="Reuben Bond" userId="7f300e4aafcfe080" providerId="LiveId" clId="{B606E64D-23EE-4ED2-ADC2-B755AFA9034B}" dt="2022-04-22T03:02:03.382" v="2701" actId="164"/>
          <ac:spMkLst>
            <pc:docMk/>
            <pc:sldMk cId="1521943138" sldId="400"/>
            <ac:spMk id="222" creationId="{B005E347-BDF5-431F-B9B9-D6E78F4E0E04}"/>
          </ac:spMkLst>
        </pc:spChg>
        <pc:spChg chg="mod">
          <ac:chgData name="Reuben Bond" userId="7f300e4aafcfe080" providerId="LiveId" clId="{B606E64D-23EE-4ED2-ADC2-B755AFA9034B}" dt="2022-04-22T03:02:03.382" v="2701" actId="164"/>
          <ac:spMkLst>
            <pc:docMk/>
            <pc:sldMk cId="1521943138" sldId="400"/>
            <ac:spMk id="232" creationId="{6E63182D-D17D-4014-B18F-A7A57A994C5E}"/>
          </ac:spMkLst>
        </pc:spChg>
        <pc:spChg chg="mod">
          <ac:chgData name="Reuben Bond" userId="7f300e4aafcfe080" providerId="LiveId" clId="{B606E64D-23EE-4ED2-ADC2-B755AFA9034B}" dt="2022-04-22T03:01:48.546" v="2699" actId="165"/>
          <ac:spMkLst>
            <pc:docMk/>
            <pc:sldMk cId="1521943138" sldId="400"/>
            <ac:spMk id="240" creationId="{8F55CA5E-83D4-4FE3-B569-450B85A86A56}"/>
          </ac:spMkLst>
        </pc:spChg>
        <pc:spChg chg="mod">
          <ac:chgData name="Reuben Bond" userId="7f300e4aafcfe080" providerId="LiveId" clId="{B606E64D-23EE-4ED2-ADC2-B755AFA9034B}" dt="2022-04-22T03:01:48.546" v="2699" actId="165"/>
          <ac:spMkLst>
            <pc:docMk/>
            <pc:sldMk cId="1521943138" sldId="400"/>
            <ac:spMk id="241" creationId="{7349C735-8CFF-4D0D-95A6-3E6856C93341}"/>
          </ac:spMkLst>
        </pc:spChg>
        <pc:spChg chg="mod">
          <ac:chgData name="Reuben Bond" userId="7f300e4aafcfe080" providerId="LiveId" clId="{B606E64D-23EE-4ED2-ADC2-B755AFA9034B}" dt="2022-04-22T03:01:48.546" v="2699" actId="165"/>
          <ac:spMkLst>
            <pc:docMk/>
            <pc:sldMk cId="1521943138" sldId="400"/>
            <ac:spMk id="242" creationId="{A5DD8529-BAB6-41CF-B187-97A71FDE6A70}"/>
          </ac:spMkLst>
        </pc:spChg>
        <pc:spChg chg="mod">
          <ac:chgData name="Reuben Bond" userId="7f300e4aafcfe080" providerId="LiveId" clId="{B606E64D-23EE-4ED2-ADC2-B755AFA9034B}" dt="2022-04-22T03:01:48.546" v="2699" actId="165"/>
          <ac:spMkLst>
            <pc:docMk/>
            <pc:sldMk cId="1521943138" sldId="400"/>
            <ac:spMk id="243" creationId="{86B4CB01-B3C4-4706-BD12-9B218F661B9C}"/>
          </ac:spMkLst>
        </pc:spChg>
        <pc:spChg chg="mod">
          <ac:chgData name="Reuben Bond" userId="7f300e4aafcfe080" providerId="LiveId" clId="{B606E64D-23EE-4ED2-ADC2-B755AFA9034B}" dt="2022-04-22T03:01:48.546" v="2699" actId="165"/>
          <ac:spMkLst>
            <pc:docMk/>
            <pc:sldMk cId="1521943138" sldId="400"/>
            <ac:spMk id="244" creationId="{10D89AB6-1DC8-4CA2-90FF-7A6747FC411F}"/>
          </ac:spMkLst>
        </pc:spChg>
        <pc:spChg chg="mod">
          <ac:chgData name="Reuben Bond" userId="7f300e4aafcfe080" providerId="LiveId" clId="{B606E64D-23EE-4ED2-ADC2-B755AFA9034B}" dt="2022-04-22T03:01:48.546" v="2699" actId="165"/>
          <ac:spMkLst>
            <pc:docMk/>
            <pc:sldMk cId="1521943138" sldId="400"/>
            <ac:spMk id="245" creationId="{6A575F4D-E7D3-4536-934C-BD810250B99D}"/>
          </ac:spMkLst>
        </pc:spChg>
        <pc:spChg chg="mod">
          <ac:chgData name="Reuben Bond" userId="7f300e4aafcfe080" providerId="LiveId" clId="{B606E64D-23EE-4ED2-ADC2-B755AFA9034B}" dt="2022-04-22T03:01:48.546" v="2699" actId="165"/>
          <ac:spMkLst>
            <pc:docMk/>
            <pc:sldMk cId="1521943138" sldId="400"/>
            <ac:spMk id="246" creationId="{2208B318-D27E-4F05-A294-40AAF1B5BB1C}"/>
          </ac:spMkLst>
        </pc:spChg>
        <pc:spChg chg="mod">
          <ac:chgData name="Reuben Bond" userId="7f300e4aafcfe080" providerId="LiveId" clId="{B606E64D-23EE-4ED2-ADC2-B755AFA9034B}" dt="2022-04-22T03:01:48.546" v="2699" actId="165"/>
          <ac:spMkLst>
            <pc:docMk/>
            <pc:sldMk cId="1521943138" sldId="400"/>
            <ac:spMk id="262" creationId="{7AC1B760-2939-466D-AD97-E59AA2039057}"/>
          </ac:spMkLst>
        </pc:spChg>
        <pc:spChg chg="mod">
          <ac:chgData name="Reuben Bond" userId="7f300e4aafcfe080" providerId="LiveId" clId="{B606E64D-23EE-4ED2-ADC2-B755AFA9034B}" dt="2022-04-22T03:01:48.546" v="2699" actId="165"/>
          <ac:spMkLst>
            <pc:docMk/>
            <pc:sldMk cId="1521943138" sldId="400"/>
            <ac:spMk id="263" creationId="{C60CD4AF-25AF-4611-9093-85DF6840A8B4}"/>
          </ac:spMkLst>
        </pc:spChg>
        <pc:spChg chg="mod">
          <ac:chgData name="Reuben Bond" userId="7f300e4aafcfe080" providerId="LiveId" clId="{B606E64D-23EE-4ED2-ADC2-B755AFA9034B}" dt="2022-04-22T03:01:48.546" v="2699" actId="165"/>
          <ac:spMkLst>
            <pc:docMk/>
            <pc:sldMk cId="1521943138" sldId="400"/>
            <ac:spMk id="267" creationId="{E9B0FE1E-986D-43FA-98DD-45FF761F1E44}"/>
          </ac:spMkLst>
        </pc:spChg>
        <pc:spChg chg="mod">
          <ac:chgData name="Reuben Bond" userId="7f300e4aafcfe080" providerId="LiveId" clId="{B606E64D-23EE-4ED2-ADC2-B755AFA9034B}" dt="2022-04-22T03:01:48.546" v="2699" actId="165"/>
          <ac:spMkLst>
            <pc:docMk/>
            <pc:sldMk cId="1521943138" sldId="400"/>
            <ac:spMk id="268" creationId="{5C9D71FE-A543-45B4-91BC-1DAAAD44635C}"/>
          </ac:spMkLst>
        </pc:spChg>
        <pc:spChg chg="mod">
          <ac:chgData name="Reuben Bond" userId="7f300e4aafcfe080" providerId="LiveId" clId="{B606E64D-23EE-4ED2-ADC2-B755AFA9034B}" dt="2022-04-22T03:01:48.546" v="2699" actId="165"/>
          <ac:spMkLst>
            <pc:docMk/>
            <pc:sldMk cId="1521943138" sldId="400"/>
            <ac:spMk id="280" creationId="{1B204E64-322E-4C6C-B565-430D96FD3EA4}"/>
          </ac:spMkLst>
        </pc:spChg>
        <pc:spChg chg="mod">
          <ac:chgData name="Reuben Bond" userId="7f300e4aafcfe080" providerId="LiveId" clId="{B606E64D-23EE-4ED2-ADC2-B755AFA9034B}" dt="2022-04-22T03:01:48.546" v="2699" actId="165"/>
          <ac:spMkLst>
            <pc:docMk/>
            <pc:sldMk cId="1521943138" sldId="400"/>
            <ac:spMk id="281" creationId="{FE69395A-2A1A-4F8E-B906-66BF3DB4FF18}"/>
          </ac:spMkLst>
        </pc:spChg>
        <pc:spChg chg="mod">
          <ac:chgData name="Reuben Bond" userId="7f300e4aafcfe080" providerId="LiveId" clId="{B606E64D-23EE-4ED2-ADC2-B755AFA9034B}" dt="2022-04-22T03:01:48.546" v="2699" actId="165"/>
          <ac:spMkLst>
            <pc:docMk/>
            <pc:sldMk cId="1521943138" sldId="400"/>
            <ac:spMk id="282" creationId="{B58121B0-C390-4CB2-96B5-325CA8A89337}"/>
          </ac:spMkLst>
        </pc:spChg>
        <pc:spChg chg="mod">
          <ac:chgData name="Reuben Bond" userId="7f300e4aafcfe080" providerId="LiveId" clId="{B606E64D-23EE-4ED2-ADC2-B755AFA9034B}" dt="2022-04-22T03:01:48.546" v="2699" actId="165"/>
          <ac:spMkLst>
            <pc:docMk/>
            <pc:sldMk cId="1521943138" sldId="400"/>
            <ac:spMk id="283" creationId="{F4A01A81-D70B-412D-9F27-C7F8B2373A19}"/>
          </ac:spMkLst>
        </pc:spChg>
        <pc:spChg chg="mod">
          <ac:chgData name="Reuben Bond" userId="7f300e4aafcfe080" providerId="LiveId" clId="{B606E64D-23EE-4ED2-ADC2-B755AFA9034B}" dt="2022-04-22T03:01:48.546" v="2699" actId="165"/>
          <ac:spMkLst>
            <pc:docMk/>
            <pc:sldMk cId="1521943138" sldId="400"/>
            <ac:spMk id="284" creationId="{0F5DDD7F-3CBD-4880-B7A3-2920394B6A61}"/>
          </ac:spMkLst>
        </pc:spChg>
        <pc:spChg chg="mod">
          <ac:chgData name="Reuben Bond" userId="7f300e4aafcfe080" providerId="LiveId" clId="{B606E64D-23EE-4ED2-ADC2-B755AFA9034B}" dt="2022-04-22T03:01:48.546" v="2699" actId="165"/>
          <ac:spMkLst>
            <pc:docMk/>
            <pc:sldMk cId="1521943138" sldId="400"/>
            <ac:spMk id="285" creationId="{C71E2D9F-0D3B-4AC6-9147-4CF0D868723E}"/>
          </ac:spMkLst>
        </pc:spChg>
        <pc:spChg chg="mod">
          <ac:chgData name="Reuben Bond" userId="7f300e4aafcfe080" providerId="LiveId" clId="{B606E64D-23EE-4ED2-ADC2-B755AFA9034B}" dt="2022-04-22T03:01:48.546" v="2699" actId="165"/>
          <ac:spMkLst>
            <pc:docMk/>
            <pc:sldMk cId="1521943138" sldId="400"/>
            <ac:spMk id="286" creationId="{0D814AB4-F8BB-432D-8C02-284E76449A99}"/>
          </ac:spMkLst>
        </pc:spChg>
        <pc:spChg chg="mod">
          <ac:chgData name="Reuben Bond" userId="7f300e4aafcfe080" providerId="LiveId" clId="{B606E64D-23EE-4ED2-ADC2-B755AFA9034B}" dt="2022-04-22T03:01:48.546" v="2699" actId="165"/>
          <ac:spMkLst>
            <pc:docMk/>
            <pc:sldMk cId="1521943138" sldId="400"/>
            <ac:spMk id="287" creationId="{D52941DE-5C27-43DB-961D-9EF29C935BAB}"/>
          </ac:spMkLst>
        </pc:spChg>
        <pc:spChg chg="mod">
          <ac:chgData name="Reuben Bond" userId="7f300e4aafcfe080" providerId="LiveId" clId="{B606E64D-23EE-4ED2-ADC2-B755AFA9034B}" dt="2022-04-22T03:01:48.546" v="2699" actId="165"/>
          <ac:spMkLst>
            <pc:docMk/>
            <pc:sldMk cId="1521943138" sldId="400"/>
            <ac:spMk id="288" creationId="{6BF0E7FB-EA0A-432C-9D32-B1654D4DB746}"/>
          </ac:spMkLst>
        </pc:spChg>
        <pc:spChg chg="mod">
          <ac:chgData name="Reuben Bond" userId="7f300e4aafcfe080" providerId="LiveId" clId="{B606E64D-23EE-4ED2-ADC2-B755AFA9034B}" dt="2022-04-22T03:01:48.546" v="2699" actId="165"/>
          <ac:spMkLst>
            <pc:docMk/>
            <pc:sldMk cId="1521943138" sldId="400"/>
            <ac:spMk id="289" creationId="{052BE8FE-E770-4ABB-A46A-C150B5613468}"/>
          </ac:spMkLst>
        </pc:spChg>
        <pc:spChg chg="mod">
          <ac:chgData name="Reuben Bond" userId="7f300e4aafcfe080" providerId="LiveId" clId="{B606E64D-23EE-4ED2-ADC2-B755AFA9034B}" dt="2022-04-22T03:01:48.546" v="2699" actId="165"/>
          <ac:spMkLst>
            <pc:docMk/>
            <pc:sldMk cId="1521943138" sldId="400"/>
            <ac:spMk id="290" creationId="{3E8C538D-284C-47A0-8539-4547E9582EF7}"/>
          </ac:spMkLst>
        </pc:spChg>
        <pc:spChg chg="mod">
          <ac:chgData name="Reuben Bond" userId="7f300e4aafcfe080" providerId="LiveId" clId="{B606E64D-23EE-4ED2-ADC2-B755AFA9034B}" dt="2022-04-22T03:01:48.546" v="2699" actId="165"/>
          <ac:spMkLst>
            <pc:docMk/>
            <pc:sldMk cId="1521943138" sldId="400"/>
            <ac:spMk id="291" creationId="{0A1A903D-C116-46F1-ADEF-E2A5F8422DB2}"/>
          </ac:spMkLst>
        </pc:spChg>
        <pc:spChg chg="mod topLvl">
          <ac:chgData name="Reuben Bond" userId="7f300e4aafcfe080" providerId="LiveId" clId="{B606E64D-23EE-4ED2-ADC2-B755AFA9034B}" dt="2022-04-22T03:02:03.382" v="2701" actId="164"/>
          <ac:spMkLst>
            <pc:docMk/>
            <pc:sldMk cId="1521943138" sldId="400"/>
            <ac:spMk id="293" creationId="{532A95E3-BA65-447F-9D6F-0FA035D03ACF}"/>
          </ac:spMkLst>
        </pc:spChg>
        <pc:spChg chg="mod">
          <ac:chgData name="Reuben Bond" userId="7f300e4aafcfe080" providerId="LiveId" clId="{B606E64D-23EE-4ED2-ADC2-B755AFA9034B}" dt="2022-04-22T03:01:48.546" v="2699" actId="165"/>
          <ac:spMkLst>
            <pc:docMk/>
            <pc:sldMk cId="1521943138" sldId="400"/>
            <ac:spMk id="298" creationId="{83F1A9FC-BDCC-4644-B406-E8BC98FB2D2C}"/>
          </ac:spMkLst>
        </pc:spChg>
        <pc:spChg chg="mod">
          <ac:chgData name="Reuben Bond" userId="7f300e4aafcfe080" providerId="LiveId" clId="{B606E64D-23EE-4ED2-ADC2-B755AFA9034B}" dt="2022-04-22T03:01:48.546" v="2699" actId="165"/>
          <ac:spMkLst>
            <pc:docMk/>
            <pc:sldMk cId="1521943138" sldId="400"/>
            <ac:spMk id="299" creationId="{D29860D4-2FF7-4A94-A722-9CB0030D42EE}"/>
          </ac:spMkLst>
        </pc:spChg>
        <pc:spChg chg="mod">
          <ac:chgData name="Reuben Bond" userId="7f300e4aafcfe080" providerId="LiveId" clId="{B606E64D-23EE-4ED2-ADC2-B755AFA9034B}" dt="2022-04-22T03:01:48.546" v="2699" actId="165"/>
          <ac:spMkLst>
            <pc:docMk/>
            <pc:sldMk cId="1521943138" sldId="400"/>
            <ac:spMk id="300" creationId="{D5FF656B-FD0B-455F-838D-024228DD2987}"/>
          </ac:spMkLst>
        </pc:spChg>
        <pc:spChg chg="mod">
          <ac:chgData name="Reuben Bond" userId="7f300e4aafcfe080" providerId="LiveId" clId="{B606E64D-23EE-4ED2-ADC2-B755AFA9034B}" dt="2022-04-22T03:01:48.546" v="2699" actId="165"/>
          <ac:spMkLst>
            <pc:docMk/>
            <pc:sldMk cId="1521943138" sldId="400"/>
            <ac:spMk id="301" creationId="{AC4F50CA-5EA9-492F-8C41-76F79FD25D46}"/>
          </ac:spMkLst>
        </pc:spChg>
        <pc:spChg chg="mod">
          <ac:chgData name="Reuben Bond" userId="7f300e4aafcfe080" providerId="LiveId" clId="{B606E64D-23EE-4ED2-ADC2-B755AFA9034B}" dt="2022-04-22T03:01:48.546" v="2699" actId="165"/>
          <ac:spMkLst>
            <pc:docMk/>
            <pc:sldMk cId="1521943138" sldId="400"/>
            <ac:spMk id="302" creationId="{C9CFE446-71AC-4D5A-BB67-07393D1762C5}"/>
          </ac:spMkLst>
        </pc:spChg>
        <pc:spChg chg="mod">
          <ac:chgData name="Reuben Bond" userId="7f300e4aafcfe080" providerId="LiveId" clId="{B606E64D-23EE-4ED2-ADC2-B755AFA9034B}" dt="2022-04-22T03:01:48.546" v="2699" actId="165"/>
          <ac:spMkLst>
            <pc:docMk/>
            <pc:sldMk cId="1521943138" sldId="400"/>
            <ac:spMk id="303" creationId="{DD44D56C-6B86-4D1B-8FE7-FAD274578F0C}"/>
          </ac:spMkLst>
        </pc:spChg>
        <pc:spChg chg="mod">
          <ac:chgData name="Reuben Bond" userId="7f300e4aafcfe080" providerId="LiveId" clId="{B606E64D-23EE-4ED2-ADC2-B755AFA9034B}" dt="2022-04-22T03:01:48.546" v="2699" actId="165"/>
          <ac:spMkLst>
            <pc:docMk/>
            <pc:sldMk cId="1521943138" sldId="400"/>
            <ac:spMk id="304" creationId="{7617226C-9FE6-4104-A7FF-4E9CCDD58560}"/>
          </ac:spMkLst>
        </pc:spChg>
        <pc:spChg chg="mod">
          <ac:chgData name="Reuben Bond" userId="7f300e4aafcfe080" providerId="LiveId" clId="{B606E64D-23EE-4ED2-ADC2-B755AFA9034B}" dt="2022-04-22T03:01:48.546" v="2699" actId="165"/>
          <ac:spMkLst>
            <pc:docMk/>
            <pc:sldMk cId="1521943138" sldId="400"/>
            <ac:spMk id="307" creationId="{06CED3FC-CD11-4ACC-A960-9F80BC6BB0CC}"/>
          </ac:spMkLst>
        </pc:spChg>
        <pc:spChg chg="mod">
          <ac:chgData name="Reuben Bond" userId="7f300e4aafcfe080" providerId="LiveId" clId="{B606E64D-23EE-4ED2-ADC2-B755AFA9034B}" dt="2022-04-22T03:01:48.546" v="2699" actId="165"/>
          <ac:spMkLst>
            <pc:docMk/>
            <pc:sldMk cId="1521943138" sldId="400"/>
            <ac:spMk id="308" creationId="{8198C7FD-4EEC-4132-A295-B78B40F7F133}"/>
          </ac:spMkLst>
        </pc:spChg>
        <pc:spChg chg="mod">
          <ac:chgData name="Reuben Bond" userId="7f300e4aafcfe080" providerId="LiveId" clId="{B606E64D-23EE-4ED2-ADC2-B755AFA9034B}" dt="2022-04-22T03:01:48.546" v="2699" actId="165"/>
          <ac:spMkLst>
            <pc:docMk/>
            <pc:sldMk cId="1521943138" sldId="400"/>
            <ac:spMk id="309" creationId="{890C84B5-66D3-4BF3-85B3-AEF1F784685A}"/>
          </ac:spMkLst>
        </pc:spChg>
        <pc:spChg chg="mod">
          <ac:chgData name="Reuben Bond" userId="7f300e4aafcfe080" providerId="LiveId" clId="{B606E64D-23EE-4ED2-ADC2-B755AFA9034B}" dt="2022-04-22T03:01:48.546" v="2699" actId="165"/>
          <ac:spMkLst>
            <pc:docMk/>
            <pc:sldMk cId="1521943138" sldId="400"/>
            <ac:spMk id="310" creationId="{BFFFC12E-010F-440B-9F23-18677615F464}"/>
          </ac:spMkLst>
        </pc:spChg>
        <pc:spChg chg="mod">
          <ac:chgData name="Reuben Bond" userId="7f300e4aafcfe080" providerId="LiveId" clId="{B606E64D-23EE-4ED2-ADC2-B755AFA9034B}" dt="2022-04-22T03:01:48.546" v="2699" actId="165"/>
          <ac:spMkLst>
            <pc:docMk/>
            <pc:sldMk cId="1521943138" sldId="400"/>
            <ac:spMk id="311" creationId="{CCF22D2A-01F5-4D85-8B83-930DF529DA79}"/>
          </ac:spMkLst>
        </pc:spChg>
        <pc:spChg chg="mod">
          <ac:chgData name="Reuben Bond" userId="7f300e4aafcfe080" providerId="LiveId" clId="{B606E64D-23EE-4ED2-ADC2-B755AFA9034B}" dt="2022-04-22T03:01:48.546" v="2699" actId="165"/>
          <ac:spMkLst>
            <pc:docMk/>
            <pc:sldMk cId="1521943138" sldId="400"/>
            <ac:spMk id="312" creationId="{0181EF07-D6D0-437A-88D0-D754955F0BDC}"/>
          </ac:spMkLst>
        </pc:spChg>
        <pc:spChg chg="mod">
          <ac:chgData name="Reuben Bond" userId="7f300e4aafcfe080" providerId="LiveId" clId="{B606E64D-23EE-4ED2-ADC2-B755AFA9034B}" dt="2022-04-22T03:01:48.546" v="2699" actId="165"/>
          <ac:spMkLst>
            <pc:docMk/>
            <pc:sldMk cId="1521943138" sldId="400"/>
            <ac:spMk id="313" creationId="{E53ABF7A-8D7A-4EE3-A915-CFA229F1FE1A}"/>
          </ac:spMkLst>
        </pc:spChg>
        <pc:spChg chg="mod">
          <ac:chgData name="Reuben Bond" userId="7f300e4aafcfe080" providerId="LiveId" clId="{B606E64D-23EE-4ED2-ADC2-B755AFA9034B}" dt="2022-04-22T03:01:48.546" v="2699" actId="165"/>
          <ac:spMkLst>
            <pc:docMk/>
            <pc:sldMk cId="1521943138" sldId="400"/>
            <ac:spMk id="315" creationId="{A44CB8E8-3DBF-49DE-A3D6-DE3D14C5DC96}"/>
          </ac:spMkLst>
        </pc:spChg>
        <pc:spChg chg="mod">
          <ac:chgData name="Reuben Bond" userId="7f300e4aafcfe080" providerId="LiveId" clId="{B606E64D-23EE-4ED2-ADC2-B755AFA9034B}" dt="2022-04-22T03:01:48.546" v="2699" actId="165"/>
          <ac:spMkLst>
            <pc:docMk/>
            <pc:sldMk cId="1521943138" sldId="400"/>
            <ac:spMk id="316" creationId="{24C04337-D1BD-447D-988E-0E631C6955E7}"/>
          </ac:spMkLst>
        </pc:spChg>
        <pc:spChg chg="mod">
          <ac:chgData name="Reuben Bond" userId="7f300e4aafcfe080" providerId="LiveId" clId="{B606E64D-23EE-4ED2-ADC2-B755AFA9034B}" dt="2022-04-22T03:01:48.546" v="2699" actId="165"/>
          <ac:spMkLst>
            <pc:docMk/>
            <pc:sldMk cId="1521943138" sldId="400"/>
            <ac:spMk id="318" creationId="{AD596DCC-2036-4B90-B5F6-570667237FFA}"/>
          </ac:spMkLst>
        </pc:spChg>
        <pc:spChg chg="mod">
          <ac:chgData name="Reuben Bond" userId="7f300e4aafcfe080" providerId="LiveId" clId="{B606E64D-23EE-4ED2-ADC2-B755AFA9034B}" dt="2022-04-22T03:01:48.546" v="2699" actId="165"/>
          <ac:spMkLst>
            <pc:docMk/>
            <pc:sldMk cId="1521943138" sldId="400"/>
            <ac:spMk id="319" creationId="{81092485-9CD5-4D53-A462-22311408E9AB}"/>
          </ac:spMkLst>
        </pc:spChg>
        <pc:spChg chg="mod">
          <ac:chgData name="Reuben Bond" userId="7f300e4aafcfe080" providerId="LiveId" clId="{B606E64D-23EE-4ED2-ADC2-B755AFA9034B}" dt="2022-04-22T03:01:48.546" v="2699" actId="165"/>
          <ac:spMkLst>
            <pc:docMk/>
            <pc:sldMk cId="1521943138" sldId="400"/>
            <ac:spMk id="321" creationId="{D7D80FDE-CE2A-45CA-B2D6-D77CD16634A6}"/>
          </ac:spMkLst>
        </pc:spChg>
        <pc:spChg chg="mod">
          <ac:chgData name="Reuben Bond" userId="7f300e4aafcfe080" providerId="LiveId" clId="{B606E64D-23EE-4ED2-ADC2-B755AFA9034B}" dt="2022-04-22T03:01:48.546" v="2699" actId="165"/>
          <ac:spMkLst>
            <pc:docMk/>
            <pc:sldMk cId="1521943138" sldId="400"/>
            <ac:spMk id="322" creationId="{F00FDD25-63A3-4134-BC13-6E29EF20C668}"/>
          </ac:spMkLst>
        </pc:spChg>
        <pc:spChg chg="mod">
          <ac:chgData name="Reuben Bond" userId="7f300e4aafcfe080" providerId="LiveId" clId="{B606E64D-23EE-4ED2-ADC2-B755AFA9034B}" dt="2022-04-22T03:01:48.546" v="2699" actId="165"/>
          <ac:spMkLst>
            <pc:docMk/>
            <pc:sldMk cId="1521943138" sldId="400"/>
            <ac:spMk id="324" creationId="{160D355A-AB20-4415-8A58-9B9A62D8DB30}"/>
          </ac:spMkLst>
        </pc:spChg>
        <pc:spChg chg="mod">
          <ac:chgData name="Reuben Bond" userId="7f300e4aafcfe080" providerId="LiveId" clId="{B606E64D-23EE-4ED2-ADC2-B755AFA9034B}" dt="2022-04-22T03:01:48.546" v="2699" actId="165"/>
          <ac:spMkLst>
            <pc:docMk/>
            <pc:sldMk cId="1521943138" sldId="400"/>
            <ac:spMk id="325" creationId="{6A1FB0CC-0CBB-40D8-B13C-926CBC11D731}"/>
          </ac:spMkLst>
        </pc:spChg>
        <pc:spChg chg="mod">
          <ac:chgData name="Reuben Bond" userId="7f300e4aafcfe080" providerId="LiveId" clId="{B606E64D-23EE-4ED2-ADC2-B755AFA9034B}" dt="2022-04-22T03:01:48.546" v="2699" actId="165"/>
          <ac:spMkLst>
            <pc:docMk/>
            <pc:sldMk cId="1521943138" sldId="400"/>
            <ac:spMk id="327" creationId="{ADEFD932-79C6-407A-934B-107917D0AA7B}"/>
          </ac:spMkLst>
        </pc:spChg>
        <pc:spChg chg="mod">
          <ac:chgData name="Reuben Bond" userId="7f300e4aafcfe080" providerId="LiveId" clId="{B606E64D-23EE-4ED2-ADC2-B755AFA9034B}" dt="2022-04-22T03:01:48.546" v="2699" actId="165"/>
          <ac:spMkLst>
            <pc:docMk/>
            <pc:sldMk cId="1521943138" sldId="400"/>
            <ac:spMk id="328" creationId="{E58A68A3-9FA6-4290-B423-00B7AF66A5FA}"/>
          </ac:spMkLst>
        </pc:spChg>
        <pc:spChg chg="mod">
          <ac:chgData name="Reuben Bond" userId="7f300e4aafcfe080" providerId="LiveId" clId="{B606E64D-23EE-4ED2-ADC2-B755AFA9034B}" dt="2022-04-22T03:01:48.546" v="2699" actId="165"/>
          <ac:spMkLst>
            <pc:docMk/>
            <pc:sldMk cId="1521943138" sldId="400"/>
            <ac:spMk id="330" creationId="{10D62EDE-1F02-41A2-B9B2-CD262AE2F29F}"/>
          </ac:spMkLst>
        </pc:spChg>
        <pc:spChg chg="mod">
          <ac:chgData name="Reuben Bond" userId="7f300e4aafcfe080" providerId="LiveId" clId="{B606E64D-23EE-4ED2-ADC2-B755AFA9034B}" dt="2022-04-22T03:01:48.546" v="2699" actId="165"/>
          <ac:spMkLst>
            <pc:docMk/>
            <pc:sldMk cId="1521943138" sldId="400"/>
            <ac:spMk id="331" creationId="{8A51117B-8E46-4954-A1A8-54F50D957776}"/>
          </ac:spMkLst>
        </pc:spChg>
        <pc:spChg chg="mod">
          <ac:chgData name="Reuben Bond" userId="7f300e4aafcfe080" providerId="LiveId" clId="{B606E64D-23EE-4ED2-ADC2-B755AFA9034B}" dt="2022-04-22T03:01:48.546" v="2699" actId="165"/>
          <ac:spMkLst>
            <pc:docMk/>
            <pc:sldMk cId="1521943138" sldId="400"/>
            <ac:spMk id="333" creationId="{CF47162B-5026-411D-86CA-C3ECFD48FBE2}"/>
          </ac:spMkLst>
        </pc:spChg>
        <pc:spChg chg="mod">
          <ac:chgData name="Reuben Bond" userId="7f300e4aafcfe080" providerId="LiveId" clId="{B606E64D-23EE-4ED2-ADC2-B755AFA9034B}" dt="2022-04-22T03:01:48.546" v="2699" actId="165"/>
          <ac:spMkLst>
            <pc:docMk/>
            <pc:sldMk cId="1521943138" sldId="400"/>
            <ac:spMk id="334" creationId="{03191542-AE85-4421-B646-6339E8ADFD59}"/>
          </ac:spMkLst>
        </pc:spChg>
        <pc:spChg chg="mod topLvl">
          <ac:chgData name="Reuben Bond" userId="7f300e4aafcfe080" providerId="LiveId" clId="{B606E64D-23EE-4ED2-ADC2-B755AFA9034B}" dt="2022-04-22T03:02:03.382" v="2701" actId="164"/>
          <ac:spMkLst>
            <pc:docMk/>
            <pc:sldMk cId="1521943138" sldId="400"/>
            <ac:spMk id="335" creationId="{6646B510-240A-40FE-8207-50D56C3742A9}"/>
          </ac:spMkLst>
        </pc:spChg>
        <pc:spChg chg="mod topLvl">
          <ac:chgData name="Reuben Bond" userId="7f300e4aafcfe080" providerId="LiveId" clId="{B606E64D-23EE-4ED2-ADC2-B755AFA9034B}" dt="2022-04-22T03:02:03.382" v="2701" actId="164"/>
          <ac:spMkLst>
            <pc:docMk/>
            <pc:sldMk cId="1521943138" sldId="400"/>
            <ac:spMk id="336" creationId="{76D12951-F942-425F-A5BB-E87D188FA814}"/>
          </ac:spMkLst>
        </pc:spChg>
        <pc:spChg chg="mod topLvl">
          <ac:chgData name="Reuben Bond" userId="7f300e4aafcfe080" providerId="LiveId" clId="{B606E64D-23EE-4ED2-ADC2-B755AFA9034B}" dt="2022-04-22T03:02:03.382" v="2701" actId="164"/>
          <ac:spMkLst>
            <pc:docMk/>
            <pc:sldMk cId="1521943138" sldId="400"/>
            <ac:spMk id="337" creationId="{4F7D9A84-44F0-4F6C-8199-74275AD7FC02}"/>
          </ac:spMkLst>
        </pc:spChg>
        <pc:spChg chg="mod topLvl">
          <ac:chgData name="Reuben Bond" userId="7f300e4aafcfe080" providerId="LiveId" clId="{B606E64D-23EE-4ED2-ADC2-B755AFA9034B}" dt="2022-04-22T03:02:03.382" v="2701" actId="164"/>
          <ac:spMkLst>
            <pc:docMk/>
            <pc:sldMk cId="1521943138" sldId="400"/>
            <ac:spMk id="338" creationId="{DE52D3C4-7C41-4FB1-9A76-AC252E0D0388}"/>
          </ac:spMkLst>
        </pc:spChg>
        <pc:spChg chg="mod topLvl">
          <ac:chgData name="Reuben Bond" userId="7f300e4aafcfe080" providerId="LiveId" clId="{B606E64D-23EE-4ED2-ADC2-B755AFA9034B}" dt="2022-04-22T03:02:03.382" v="2701" actId="164"/>
          <ac:spMkLst>
            <pc:docMk/>
            <pc:sldMk cId="1521943138" sldId="400"/>
            <ac:spMk id="339" creationId="{AA5C0001-D25F-476D-8EAF-0A574DE01199}"/>
          </ac:spMkLst>
        </pc:spChg>
        <pc:spChg chg="mod">
          <ac:chgData name="Reuben Bond" userId="7f300e4aafcfe080" providerId="LiveId" clId="{B606E64D-23EE-4ED2-ADC2-B755AFA9034B}" dt="2022-04-22T03:01:48.546" v="2699" actId="165"/>
          <ac:spMkLst>
            <pc:docMk/>
            <pc:sldMk cId="1521943138" sldId="400"/>
            <ac:spMk id="342" creationId="{9072A560-9FD9-4087-9F87-389F916F0E59}"/>
          </ac:spMkLst>
        </pc:spChg>
        <pc:spChg chg="mod">
          <ac:chgData name="Reuben Bond" userId="7f300e4aafcfe080" providerId="LiveId" clId="{B606E64D-23EE-4ED2-ADC2-B755AFA9034B}" dt="2022-04-22T03:01:48.546" v="2699" actId="165"/>
          <ac:spMkLst>
            <pc:docMk/>
            <pc:sldMk cId="1521943138" sldId="400"/>
            <ac:spMk id="343" creationId="{348D2FC7-5B32-45E0-9A2E-592F4B82561D}"/>
          </ac:spMkLst>
        </pc:spChg>
        <pc:spChg chg="mod">
          <ac:chgData name="Reuben Bond" userId="7f300e4aafcfe080" providerId="LiveId" clId="{B606E64D-23EE-4ED2-ADC2-B755AFA9034B}" dt="2022-04-22T03:01:48.546" v="2699" actId="165"/>
          <ac:spMkLst>
            <pc:docMk/>
            <pc:sldMk cId="1521943138" sldId="400"/>
            <ac:spMk id="344" creationId="{C85C2B8B-3B89-493B-A72D-DDB91A3F627B}"/>
          </ac:spMkLst>
        </pc:spChg>
        <pc:spChg chg="mod">
          <ac:chgData name="Reuben Bond" userId="7f300e4aafcfe080" providerId="LiveId" clId="{B606E64D-23EE-4ED2-ADC2-B755AFA9034B}" dt="2022-04-22T03:01:48.546" v="2699" actId="165"/>
          <ac:spMkLst>
            <pc:docMk/>
            <pc:sldMk cId="1521943138" sldId="400"/>
            <ac:spMk id="345" creationId="{AC137D3D-B911-4286-AA08-F6C6B7CEBEC6}"/>
          </ac:spMkLst>
        </pc:spChg>
        <pc:spChg chg="mod">
          <ac:chgData name="Reuben Bond" userId="7f300e4aafcfe080" providerId="LiveId" clId="{B606E64D-23EE-4ED2-ADC2-B755AFA9034B}" dt="2022-04-22T03:01:48.546" v="2699" actId="165"/>
          <ac:spMkLst>
            <pc:docMk/>
            <pc:sldMk cId="1521943138" sldId="400"/>
            <ac:spMk id="346" creationId="{4B9B8AE9-CEC9-44A0-87A3-4B6DFDCF74BF}"/>
          </ac:spMkLst>
        </pc:spChg>
        <pc:spChg chg="mod">
          <ac:chgData name="Reuben Bond" userId="7f300e4aafcfe080" providerId="LiveId" clId="{B606E64D-23EE-4ED2-ADC2-B755AFA9034B}" dt="2022-04-22T03:01:48.546" v="2699" actId="165"/>
          <ac:spMkLst>
            <pc:docMk/>
            <pc:sldMk cId="1521943138" sldId="400"/>
            <ac:spMk id="347" creationId="{10885AD9-8B36-4C8D-8CB1-F6C930F6C017}"/>
          </ac:spMkLst>
        </pc:spChg>
        <pc:spChg chg="mod">
          <ac:chgData name="Reuben Bond" userId="7f300e4aafcfe080" providerId="LiveId" clId="{B606E64D-23EE-4ED2-ADC2-B755AFA9034B}" dt="2022-04-22T03:01:48.546" v="2699" actId="165"/>
          <ac:spMkLst>
            <pc:docMk/>
            <pc:sldMk cId="1521943138" sldId="400"/>
            <ac:spMk id="348" creationId="{C8FAF53D-9F5A-497D-BC60-55FCA4DE46D4}"/>
          </ac:spMkLst>
        </pc:spChg>
        <pc:spChg chg="mod">
          <ac:chgData name="Reuben Bond" userId="7f300e4aafcfe080" providerId="LiveId" clId="{B606E64D-23EE-4ED2-ADC2-B755AFA9034B}" dt="2022-04-22T03:01:48.546" v="2699" actId="165"/>
          <ac:spMkLst>
            <pc:docMk/>
            <pc:sldMk cId="1521943138" sldId="400"/>
            <ac:spMk id="351" creationId="{A7DE08C8-754A-429A-A8B1-FF628B08E6F9}"/>
          </ac:spMkLst>
        </pc:spChg>
        <pc:spChg chg="mod">
          <ac:chgData name="Reuben Bond" userId="7f300e4aafcfe080" providerId="LiveId" clId="{B606E64D-23EE-4ED2-ADC2-B755AFA9034B}" dt="2022-04-22T03:01:48.546" v="2699" actId="165"/>
          <ac:spMkLst>
            <pc:docMk/>
            <pc:sldMk cId="1521943138" sldId="400"/>
            <ac:spMk id="352" creationId="{8F87CC8C-230D-4176-86D0-5ACA76529FBE}"/>
          </ac:spMkLst>
        </pc:spChg>
        <pc:spChg chg="mod">
          <ac:chgData name="Reuben Bond" userId="7f300e4aafcfe080" providerId="LiveId" clId="{B606E64D-23EE-4ED2-ADC2-B755AFA9034B}" dt="2022-04-22T03:01:48.546" v="2699" actId="165"/>
          <ac:spMkLst>
            <pc:docMk/>
            <pc:sldMk cId="1521943138" sldId="400"/>
            <ac:spMk id="353" creationId="{D3F0FECB-A27E-4EC2-92BC-687DEF58DED8}"/>
          </ac:spMkLst>
        </pc:spChg>
        <pc:spChg chg="mod">
          <ac:chgData name="Reuben Bond" userId="7f300e4aafcfe080" providerId="LiveId" clId="{B606E64D-23EE-4ED2-ADC2-B755AFA9034B}" dt="2022-04-22T03:01:48.546" v="2699" actId="165"/>
          <ac:spMkLst>
            <pc:docMk/>
            <pc:sldMk cId="1521943138" sldId="400"/>
            <ac:spMk id="354" creationId="{1A838C38-F2FE-4D94-8D64-D153B2335E24}"/>
          </ac:spMkLst>
        </pc:spChg>
        <pc:spChg chg="mod">
          <ac:chgData name="Reuben Bond" userId="7f300e4aafcfe080" providerId="LiveId" clId="{B606E64D-23EE-4ED2-ADC2-B755AFA9034B}" dt="2022-04-22T03:01:48.546" v="2699" actId="165"/>
          <ac:spMkLst>
            <pc:docMk/>
            <pc:sldMk cId="1521943138" sldId="400"/>
            <ac:spMk id="355" creationId="{F17A5963-8AD3-4E6A-8CEF-F2397C8614B1}"/>
          </ac:spMkLst>
        </pc:spChg>
        <pc:spChg chg="mod">
          <ac:chgData name="Reuben Bond" userId="7f300e4aafcfe080" providerId="LiveId" clId="{B606E64D-23EE-4ED2-ADC2-B755AFA9034B}" dt="2022-04-22T03:01:48.546" v="2699" actId="165"/>
          <ac:spMkLst>
            <pc:docMk/>
            <pc:sldMk cId="1521943138" sldId="400"/>
            <ac:spMk id="356" creationId="{A5C1F78B-F3EA-444C-B184-A79739EEE4E0}"/>
          </ac:spMkLst>
        </pc:spChg>
        <pc:spChg chg="mod">
          <ac:chgData name="Reuben Bond" userId="7f300e4aafcfe080" providerId="LiveId" clId="{B606E64D-23EE-4ED2-ADC2-B755AFA9034B}" dt="2022-04-22T03:01:48.546" v="2699" actId="165"/>
          <ac:spMkLst>
            <pc:docMk/>
            <pc:sldMk cId="1521943138" sldId="400"/>
            <ac:spMk id="357" creationId="{997963D7-6238-40E2-B8FC-7BF78EA4FC6F}"/>
          </ac:spMkLst>
        </pc:spChg>
        <pc:spChg chg="mod">
          <ac:chgData name="Reuben Bond" userId="7f300e4aafcfe080" providerId="LiveId" clId="{B606E64D-23EE-4ED2-ADC2-B755AFA9034B}" dt="2022-04-22T03:01:48.546" v="2699" actId="165"/>
          <ac:spMkLst>
            <pc:docMk/>
            <pc:sldMk cId="1521943138" sldId="400"/>
            <ac:spMk id="360" creationId="{628F1A14-3752-4781-A780-0AD74E061667}"/>
          </ac:spMkLst>
        </pc:spChg>
        <pc:spChg chg="mod">
          <ac:chgData name="Reuben Bond" userId="7f300e4aafcfe080" providerId="LiveId" clId="{B606E64D-23EE-4ED2-ADC2-B755AFA9034B}" dt="2022-04-22T03:01:48.546" v="2699" actId="165"/>
          <ac:spMkLst>
            <pc:docMk/>
            <pc:sldMk cId="1521943138" sldId="400"/>
            <ac:spMk id="361" creationId="{F59DED25-C592-49D1-BDB8-192B82C2D04A}"/>
          </ac:spMkLst>
        </pc:spChg>
        <pc:spChg chg="mod">
          <ac:chgData name="Reuben Bond" userId="7f300e4aafcfe080" providerId="LiveId" clId="{B606E64D-23EE-4ED2-ADC2-B755AFA9034B}" dt="2022-04-22T03:01:48.546" v="2699" actId="165"/>
          <ac:spMkLst>
            <pc:docMk/>
            <pc:sldMk cId="1521943138" sldId="400"/>
            <ac:spMk id="362" creationId="{B2A4AE11-8577-4E5F-827D-844DCDA7DE3C}"/>
          </ac:spMkLst>
        </pc:spChg>
        <pc:spChg chg="mod">
          <ac:chgData name="Reuben Bond" userId="7f300e4aafcfe080" providerId="LiveId" clId="{B606E64D-23EE-4ED2-ADC2-B755AFA9034B}" dt="2022-04-22T03:01:48.546" v="2699" actId="165"/>
          <ac:spMkLst>
            <pc:docMk/>
            <pc:sldMk cId="1521943138" sldId="400"/>
            <ac:spMk id="363" creationId="{8E75717B-8752-4964-A31F-64825279500F}"/>
          </ac:spMkLst>
        </pc:spChg>
        <pc:spChg chg="mod">
          <ac:chgData name="Reuben Bond" userId="7f300e4aafcfe080" providerId="LiveId" clId="{B606E64D-23EE-4ED2-ADC2-B755AFA9034B}" dt="2022-04-22T03:01:48.546" v="2699" actId="165"/>
          <ac:spMkLst>
            <pc:docMk/>
            <pc:sldMk cId="1521943138" sldId="400"/>
            <ac:spMk id="364" creationId="{3A1DE833-DA02-4CF4-954B-41C495DF244A}"/>
          </ac:spMkLst>
        </pc:spChg>
        <pc:spChg chg="mod">
          <ac:chgData name="Reuben Bond" userId="7f300e4aafcfe080" providerId="LiveId" clId="{B606E64D-23EE-4ED2-ADC2-B755AFA9034B}" dt="2022-04-22T03:01:48.546" v="2699" actId="165"/>
          <ac:spMkLst>
            <pc:docMk/>
            <pc:sldMk cId="1521943138" sldId="400"/>
            <ac:spMk id="365" creationId="{34079868-7497-4C56-997D-0F735F18414E}"/>
          </ac:spMkLst>
        </pc:spChg>
        <pc:spChg chg="mod">
          <ac:chgData name="Reuben Bond" userId="7f300e4aafcfe080" providerId="LiveId" clId="{B606E64D-23EE-4ED2-ADC2-B755AFA9034B}" dt="2022-04-22T03:01:48.546" v="2699" actId="165"/>
          <ac:spMkLst>
            <pc:docMk/>
            <pc:sldMk cId="1521943138" sldId="400"/>
            <ac:spMk id="366" creationId="{23643F37-8AF8-47EC-ACF0-5103086EFB5E}"/>
          </ac:spMkLst>
        </pc:spChg>
        <pc:spChg chg="mod">
          <ac:chgData name="Reuben Bond" userId="7f300e4aafcfe080" providerId="LiveId" clId="{B606E64D-23EE-4ED2-ADC2-B755AFA9034B}" dt="2022-04-22T03:01:48.546" v="2699" actId="165"/>
          <ac:spMkLst>
            <pc:docMk/>
            <pc:sldMk cId="1521943138" sldId="400"/>
            <ac:spMk id="369" creationId="{60A9AD56-2E50-4579-A294-035591C50679}"/>
          </ac:spMkLst>
        </pc:spChg>
        <pc:spChg chg="mod">
          <ac:chgData name="Reuben Bond" userId="7f300e4aafcfe080" providerId="LiveId" clId="{B606E64D-23EE-4ED2-ADC2-B755AFA9034B}" dt="2022-04-22T03:01:48.546" v="2699" actId="165"/>
          <ac:spMkLst>
            <pc:docMk/>
            <pc:sldMk cId="1521943138" sldId="400"/>
            <ac:spMk id="370" creationId="{4FF192E5-738E-4A64-BA77-5BFB155EE0D2}"/>
          </ac:spMkLst>
        </pc:spChg>
        <pc:spChg chg="mod">
          <ac:chgData name="Reuben Bond" userId="7f300e4aafcfe080" providerId="LiveId" clId="{B606E64D-23EE-4ED2-ADC2-B755AFA9034B}" dt="2022-04-22T03:01:48.546" v="2699" actId="165"/>
          <ac:spMkLst>
            <pc:docMk/>
            <pc:sldMk cId="1521943138" sldId="400"/>
            <ac:spMk id="371" creationId="{695C1929-6923-4E8F-9094-0D689CBCCA8D}"/>
          </ac:spMkLst>
        </pc:spChg>
        <pc:spChg chg="mod">
          <ac:chgData name="Reuben Bond" userId="7f300e4aafcfe080" providerId="LiveId" clId="{B606E64D-23EE-4ED2-ADC2-B755AFA9034B}" dt="2022-04-22T03:01:48.546" v="2699" actId="165"/>
          <ac:spMkLst>
            <pc:docMk/>
            <pc:sldMk cId="1521943138" sldId="400"/>
            <ac:spMk id="372" creationId="{52F31B3A-4FC7-4097-878E-E9B3301B4420}"/>
          </ac:spMkLst>
        </pc:spChg>
        <pc:spChg chg="mod">
          <ac:chgData name="Reuben Bond" userId="7f300e4aafcfe080" providerId="LiveId" clId="{B606E64D-23EE-4ED2-ADC2-B755AFA9034B}" dt="2022-04-22T03:01:48.546" v="2699" actId="165"/>
          <ac:spMkLst>
            <pc:docMk/>
            <pc:sldMk cId="1521943138" sldId="400"/>
            <ac:spMk id="373" creationId="{F32979E0-599D-4ACC-A594-0866EAF5AFB5}"/>
          </ac:spMkLst>
        </pc:spChg>
        <pc:spChg chg="mod">
          <ac:chgData name="Reuben Bond" userId="7f300e4aafcfe080" providerId="LiveId" clId="{B606E64D-23EE-4ED2-ADC2-B755AFA9034B}" dt="2022-04-22T03:01:48.546" v="2699" actId="165"/>
          <ac:spMkLst>
            <pc:docMk/>
            <pc:sldMk cId="1521943138" sldId="400"/>
            <ac:spMk id="374" creationId="{A4B678D0-1AAF-4F30-94D5-622A2E58347E}"/>
          </ac:spMkLst>
        </pc:spChg>
        <pc:spChg chg="mod">
          <ac:chgData name="Reuben Bond" userId="7f300e4aafcfe080" providerId="LiveId" clId="{B606E64D-23EE-4ED2-ADC2-B755AFA9034B}" dt="2022-04-22T03:01:48.546" v="2699" actId="165"/>
          <ac:spMkLst>
            <pc:docMk/>
            <pc:sldMk cId="1521943138" sldId="400"/>
            <ac:spMk id="375" creationId="{0A63E133-D909-4D6E-BB70-28DEED2B33F1}"/>
          </ac:spMkLst>
        </pc:spChg>
        <pc:spChg chg="mod">
          <ac:chgData name="Reuben Bond" userId="7f300e4aafcfe080" providerId="LiveId" clId="{B606E64D-23EE-4ED2-ADC2-B755AFA9034B}" dt="2022-04-22T03:01:48.546" v="2699" actId="165"/>
          <ac:spMkLst>
            <pc:docMk/>
            <pc:sldMk cId="1521943138" sldId="400"/>
            <ac:spMk id="378" creationId="{73E52F6B-7429-48AF-B7BC-A80FC36C229D}"/>
          </ac:spMkLst>
        </pc:spChg>
        <pc:spChg chg="mod">
          <ac:chgData name="Reuben Bond" userId="7f300e4aafcfe080" providerId="LiveId" clId="{B606E64D-23EE-4ED2-ADC2-B755AFA9034B}" dt="2022-04-22T03:01:48.546" v="2699" actId="165"/>
          <ac:spMkLst>
            <pc:docMk/>
            <pc:sldMk cId="1521943138" sldId="400"/>
            <ac:spMk id="379" creationId="{1BA9C982-CC6E-46C6-B9E2-CDB722B357D6}"/>
          </ac:spMkLst>
        </pc:spChg>
        <pc:spChg chg="mod">
          <ac:chgData name="Reuben Bond" userId="7f300e4aafcfe080" providerId="LiveId" clId="{B606E64D-23EE-4ED2-ADC2-B755AFA9034B}" dt="2022-04-22T03:01:48.546" v="2699" actId="165"/>
          <ac:spMkLst>
            <pc:docMk/>
            <pc:sldMk cId="1521943138" sldId="400"/>
            <ac:spMk id="380" creationId="{A4DC7E7D-4F67-4874-8D81-A929547B906C}"/>
          </ac:spMkLst>
        </pc:spChg>
        <pc:spChg chg="mod">
          <ac:chgData name="Reuben Bond" userId="7f300e4aafcfe080" providerId="LiveId" clId="{B606E64D-23EE-4ED2-ADC2-B755AFA9034B}" dt="2022-04-22T03:01:48.546" v="2699" actId="165"/>
          <ac:spMkLst>
            <pc:docMk/>
            <pc:sldMk cId="1521943138" sldId="400"/>
            <ac:spMk id="381" creationId="{B8B124D7-B3DD-4875-9C93-9F439D3ACF51}"/>
          </ac:spMkLst>
        </pc:spChg>
        <pc:spChg chg="mod">
          <ac:chgData name="Reuben Bond" userId="7f300e4aafcfe080" providerId="LiveId" clId="{B606E64D-23EE-4ED2-ADC2-B755AFA9034B}" dt="2022-04-22T03:01:48.546" v="2699" actId="165"/>
          <ac:spMkLst>
            <pc:docMk/>
            <pc:sldMk cId="1521943138" sldId="400"/>
            <ac:spMk id="382" creationId="{9529E3E9-C3EB-4873-BC03-14646FDDD209}"/>
          </ac:spMkLst>
        </pc:spChg>
        <pc:spChg chg="mod">
          <ac:chgData name="Reuben Bond" userId="7f300e4aafcfe080" providerId="LiveId" clId="{B606E64D-23EE-4ED2-ADC2-B755AFA9034B}" dt="2022-04-22T03:01:48.546" v="2699" actId="165"/>
          <ac:spMkLst>
            <pc:docMk/>
            <pc:sldMk cId="1521943138" sldId="400"/>
            <ac:spMk id="383" creationId="{B0A890DD-8C0C-4A6C-A9F9-4176C4B370E0}"/>
          </ac:spMkLst>
        </pc:spChg>
        <pc:spChg chg="mod">
          <ac:chgData name="Reuben Bond" userId="7f300e4aafcfe080" providerId="LiveId" clId="{B606E64D-23EE-4ED2-ADC2-B755AFA9034B}" dt="2022-04-22T03:01:48.546" v="2699" actId="165"/>
          <ac:spMkLst>
            <pc:docMk/>
            <pc:sldMk cId="1521943138" sldId="400"/>
            <ac:spMk id="384" creationId="{B01A5BAD-285D-4B1B-9F81-F7BEA953ADD7}"/>
          </ac:spMkLst>
        </pc:spChg>
        <pc:spChg chg="mod">
          <ac:chgData name="Reuben Bond" userId="7f300e4aafcfe080" providerId="LiveId" clId="{B606E64D-23EE-4ED2-ADC2-B755AFA9034B}" dt="2022-04-22T03:01:48.546" v="2699" actId="165"/>
          <ac:spMkLst>
            <pc:docMk/>
            <pc:sldMk cId="1521943138" sldId="400"/>
            <ac:spMk id="387" creationId="{A0B63CA4-9880-4E56-B66B-38850234ED3C}"/>
          </ac:spMkLst>
        </pc:spChg>
        <pc:spChg chg="mod">
          <ac:chgData name="Reuben Bond" userId="7f300e4aafcfe080" providerId="LiveId" clId="{B606E64D-23EE-4ED2-ADC2-B755AFA9034B}" dt="2022-04-22T03:01:48.546" v="2699" actId="165"/>
          <ac:spMkLst>
            <pc:docMk/>
            <pc:sldMk cId="1521943138" sldId="400"/>
            <ac:spMk id="388" creationId="{384A2105-D800-4FC2-93F5-153C9F2B5C2A}"/>
          </ac:spMkLst>
        </pc:spChg>
        <pc:spChg chg="mod">
          <ac:chgData name="Reuben Bond" userId="7f300e4aafcfe080" providerId="LiveId" clId="{B606E64D-23EE-4ED2-ADC2-B755AFA9034B}" dt="2022-04-22T03:01:48.546" v="2699" actId="165"/>
          <ac:spMkLst>
            <pc:docMk/>
            <pc:sldMk cId="1521943138" sldId="400"/>
            <ac:spMk id="389" creationId="{A74D775C-C37D-4D33-AC4A-35D925538D52}"/>
          </ac:spMkLst>
        </pc:spChg>
        <pc:spChg chg="mod">
          <ac:chgData name="Reuben Bond" userId="7f300e4aafcfe080" providerId="LiveId" clId="{B606E64D-23EE-4ED2-ADC2-B755AFA9034B}" dt="2022-04-22T03:01:48.546" v="2699" actId="165"/>
          <ac:spMkLst>
            <pc:docMk/>
            <pc:sldMk cId="1521943138" sldId="400"/>
            <ac:spMk id="390" creationId="{A61ECC2B-F858-4C65-A7A4-8C0D715C130E}"/>
          </ac:spMkLst>
        </pc:spChg>
        <pc:spChg chg="mod">
          <ac:chgData name="Reuben Bond" userId="7f300e4aafcfe080" providerId="LiveId" clId="{B606E64D-23EE-4ED2-ADC2-B755AFA9034B}" dt="2022-04-22T03:01:48.546" v="2699" actId="165"/>
          <ac:spMkLst>
            <pc:docMk/>
            <pc:sldMk cId="1521943138" sldId="400"/>
            <ac:spMk id="391" creationId="{0C8042DF-F7D5-4A95-ACF2-76F4F156A563}"/>
          </ac:spMkLst>
        </pc:spChg>
        <pc:spChg chg="mod">
          <ac:chgData name="Reuben Bond" userId="7f300e4aafcfe080" providerId="LiveId" clId="{B606E64D-23EE-4ED2-ADC2-B755AFA9034B}" dt="2022-04-22T03:01:48.546" v="2699" actId="165"/>
          <ac:spMkLst>
            <pc:docMk/>
            <pc:sldMk cId="1521943138" sldId="400"/>
            <ac:spMk id="392" creationId="{7515B726-616F-4FE4-AB66-9E09023DA420}"/>
          </ac:spMkLst>
        </pc:spChg>
        <pc:spChg chg="mod">
          <ac:chgData name="Reuben Bond" userId="7f300e4aafcfe080" providerId="LiveId" clId="{B606E64D-23EE-4ED2-ADC2-B755AFA9034B}" dt="2022-04-22T03:01:48.546" v="2699" actId="165"/>
          <ac:spMkLst>
            <pc:docMk/>
            <pc:sldMk cId="1521943138" sldId="400"/>
            <ac:spMk id="393" creationId="{053D7F42-A2AC-4698-8DFE-CBB4E98D6C4C}"/>
          </ac:spMkLst>
        </pc:spChg>
        <pc:spChg chg="mod">
          <ac:chgData name="Reuben Bond" userId="7f300e4aafcfe080" providerId="LiveId" clId="{B606E64D-23EE-4ED2-ADC2-B755AFA9034B}" dt="2022-04-22T03:01:48.546" v="2699" actId="165"/>
          <ac:spMkLst>
            <pc:docMk/>
            <pc:sldMk cId="1521943138" sldId="400"/>
            <ac:spMk id="394" creationId="{F9CF0E3D-1C63-4BDD-A068-198967333CB6}"/>
          </ac:spMkLst>
        </pc:spChg>
        <pc:spChg chg="mod">
          <ac:chgData name="Reuben Bond" userId="7f300e4aafcfe080" providerId="LiveId" clId="{B606E64D-23EE-4ED2-ADC2-B755AFA9034B}" dt="2022-04-22T03:01:48.546" v="2699" actId="165"/>
          <ac:spMkLst>
            <pc:docMk/>
            <pc:sldMk cId="1521943138" sldId="400"/>
            <ac:spMk id="395" creationId="{91D1F9E6-B80C-4FEF-A454-AD657E2BE291}"/>
          </ac:spMkLst>
        </pc:spChg>
        <pc:spChg chg="mod">
          <ac:chgData name="Reuben Bond" userId="7f300e4aafcfe080" providerId="LiveId" clId="{B606E64D-23EE-4ED2-ADC2-B755AFA9034B}" dt="2022-04-22T03:01:48.546" v="2699" actId="165"/>
          <ac:spMkLst>
            <pc:docMk/>
            <pc:sldMk cId="1521943138" sldId="400"/>
            <ac:spMk id="396" creationId="{12C248BA-7E98-47DF-B23F-CB5E2287A148}"/>
          </ac:spMkLst>
        </pc:spChg>
        <pc:spChg chg="mod">
          <ac:chgData name="Reuben Bond" userId="7f300e4aafcfe080" providerId="LiveId" clId="{B606E64D-23EE-4ED2-ADC2-B755AFA9034B}" dt="2022-04-22T03:01:48.546" v="2699" actId="165"/>
          <ac:spMkLst>
            <pc:docMk/>
            <pc:sldMk cId="1521943138" sldId="400"/>
            <ac:spMk id="397" creationId="{2F558FF0-8F9A-431B-A691-DBBFDEC4D351}"/>
          </ac:spMkLst>
        </pc:spChg>
        <pc:spChg chg="mod">
          <ac:chgData name="Reuben Bond" userId="7f300e4aafcfe080" providerId="LiveId" clId="{B606E64D-23EE-4ED2-ADC2-B755AFA9034B}" dt="2022-04-22T03:01:48.546" v="2699" actId="165"/>
          <ac:spMkLst>
            <pc:docMk/>
            <pc:sldMk cId="1521943138" sldId="400"/>
            <ac:spMk id="398" creationId="{846CF7A6-4F50-4C03-9FEB-0A9593D11829}"/>
          </ac:spMkLst>
        </pc:spChg>
        <pc:spChg chg="mod">
          <ac:chgData name="Reuben Bond" userId="7f300e4aafcfe080" providerId="LiveId" clId="{B606E64D-23EE-4ED2-ADC2-B755AFA9034B}" dt="2022-04-22T03:01:48.546" v="2699" actId="165"/>
          <ac:spMkLst>
            <pc:docMk/>
            <pc:sldMk cId="1521943138" sldId="400"/>
            <ac:spMk id="401" creationId="{BE4A7D24-564C-48D7-B811-44DD9DEFCE59}"/>
          </ac:spMkLst>
        </pc:spChg>
        <pc:spChg chg="mod">
          <ac:chgData name="Reuben Bond" userId="7f300e4aafcfe080" providerId="LiveId" clId="{B606E64D-23EE-4ED2-ADC2-B755AFA9034B}" dt="2022-04-22T03:01:48.546" v="2699" actId="165"/>
          <ac:spMkLst>
            <pc:docMk/>
            <pc:sldMk cId="1521943138" sldId="400"/>
            <ac:spMk id="402" creationId="{EF274FF7-3D73-4D83-A2DB-D4B07AEB0596}"/>
          </ac:spMkLst>
        </pc:spChg>
        <pc:spChg chg="mod">
          <ac:chgData name="Reuben Bond" userId="7f300e4aafcfe080" providerId="LiveId" clId="{B606E64D-23EE-4ED2-ADC2-B755AFA9034B}" dt="2022-04-22T03:01:48.546" v="2699" actId="165"/>
          <ac:spMkLst>
            <pc:docMk/>
            <pc:sldMk cId="1521943138" sldId="400"/>
            <ac:spMk id="403" creationId="{412FAA21-97B1-4009-A31C-F5957DFC9CC2}"/>
          </ac:spMkLst>
        </pc:spChg>
        <pc:spChg chg="mod">
          <ac:chgData name="Reuben Bond" userId="7f300e4aafcfe080" providerId="LiveId" clId="{B606E64D-23EE-4ED2-ADC2-B755AFA9034B}" dt="2022-04-22T03:01:48.546" v="2699" actId="165"/>
          <ac:spMkLst>
            <pc:docMk/>
            <pc:sldMk cId="1521943138" sldId="400"/>
            <ac:spMk id="404" creationId="{51235B8A-0228-4A6C-BE4D-B9DBBFE84A57}"/>
          </ac:spMkLst>
        </pc:spChg>
        <pc:spChg chg="mod">
          <ac:chgData name="Reuben Bond" userId="7f300e4aafcfe080" providerId="LiveId" clId="{B606E64D-23EE-4ED2-ADC2-B755AFA9034B}" dt="2022-04-22T03:01:48.546" v="2699" actId="165"/>
          <ac:spMkLst>
            <pc:docMk/>
            <pc:sldMk cId="1521943138" sldId="400"/>
            <ac:spMk id="405" creationId="{1F41FA62-A997-452D-8ED4-3D327FA0B244}"/>
          </ac:spMkLst>
        </pc:spChg>
        <pc:spChg chg="mod">
          <ac:chgData name="Reuben Bond" userId="7f300e4aafcfe080" providerId="LiveId" clId="{B606E64D-23EE-4ED2-ADC2-B755AFA9034B}" dt="2022-04-22T03:01:48.546" v="2699" actId="165"/>
          <ac:spMkLst>
            <pc:docMk/>
            <pc:sldMk cId="1521943138" sldId="400"/>
            <ac:spMk id="406" creationId="{2CD19638-7EF6-4E4E-A72D-1E3CD424C306}"/>
          </ac:spMkLst>
        </pc:spChg>
        <pc:spChg chg="mod">
          <ac:chgData name="Reuben Bond" userId="7f300e4aafcfe080" providerId="LiveId" clId="{B606E64D-23EE-4ED2-ADC2-B755AFA9034B}" dt="2022-04-22T03:01:48.546" v="2699" actId="165"/>
          <ac:spMkLst>
            <pc:docMk/>
            <pc:sldMk cId="1521943138" sldId="400"/>
            <ac:spMk id="407" creationId="{62F2F498-A69C-4548-BC1D-B7CD495236C3}"/>
          </ac:spMkLst>
        </pc:spChg>
        <pc:spChg chg="mod">
          <ac:chgData name="Reuben Bond" userId="7f300e4aafcfe080" providerId="LiveId" clId="{B606E64D-23EE-4ED2-ADC2-B755AFA9034B}" dt="2022-04-22T03:01:48.546" v="2699" actId="165"/>
          <ac:spMkLst>
            <pc:docMk/>
            <pc:sldMk cId="1521943138" sldId="400"/>
            <ac:spMk id="408" creationId="{46E244F0-5F66-4CC4-8ADD-364FED895488}"/>
          </ac:spMkLst>
        </pc:spChg>
        <pc:spChg chg="mod">
          <ac:chgData name="Reuben Bond" userId="7f300e4aafcfe080" providerId="LiveId" clId="{B606E64D-23EE-4ED2-ADC2-B755AFA9034B}" dt="2022-04-22T03:01:48.546" v="2699" actId="165"/>
          <ac:spMkLst>
            <pc:docMk/>
            <pc:sldMk cId="1521943138" sldId="400"/>
            <ac:spMk id="409" creationId="{0C598CED-6591-4D7D-AD84-96A0EDF70DF4}"/>
          </ac:spMkLst>
        </pc:spChg>
        <pc:spChg chg="mod">
          <ac:chgData name="Reuben Bond" userId="7f300e4aafcfe080" providerId="LiveId" clId="{B606E64D-23EE-4ED2-ADC2-B755AFA9034B}" dt="2022-04-22T03:01:48.546" v="2699" actId="165"/>
          <ac:spMkLst>
            <pc:docMk/>
            <pc:sldMk cId="1521943138" sldId="400"/>
            <ac:spMk id="410" creationId="{2A0FB8E8-EED7-4656-83AF-EEA7A8A16FC5}"/>
          </ac:spMkLst>
        </pc:spChg>
        <pc:spChg chg="mod">
          <ac:chgData name="Reuben Bond" userId="7f300e4aafcfe080" providerId="LiveId" clId="{B606E64D-23EE-4ED2-ADC2-B755AFA9034B}" dt="2022-04-22T03:01:48.546" v="2699" actId="165"/>
          <ac:spMkLst>
            <pc:docMk/>
            <pc:sldMk cId="1521943138" sldId="400"/>
            <ac:spMk id="411" creationId="{D565275B-56A7-4BF2-813D-E508CD9A86FF}"/>
          </ac:spMkLst>
        </pc:spChg>
        <pc:spChg chg="mod">
          <ac:chgData name="Reuben Bond" userId="7f300e4aafcfe080" providerId="LiveId" clId="{B606E64D-23EE-4ED2-ADC2-B755AFA9034B}" dt="2022-04-22T03:01:48.546" v="2699" actId="165"/>
          <ac:spMkLst>
            <pc:docMk/>
            <pc:sldMk cId="1521943138" sldId="400"/>
            <ac:spMk id="412" creationId="{9496C26B-2AA3-4C84-8EC8-7F324BBF0403}"/>
          </ac:spMkLst>
        </pc:spChg>
        <pc:spChg chg="mod">
          <ac:chgData name="Reuben Bond" userId="7f300e4aafcfe080" providerId="LiveId" clId="{B606E64D-23EE-4ED2-ADC2-B755AFA9034B}" dt="2022-04-22T03:01:48.546" v="2699" actId="165"/>
          <ac:spMkLst>
            <pc:docMk/>
            <pc:sldMk cId="1521943138" sldId="400"/>
            <ac:spMk id="415" creationId="{E7204766-B945-41BC-965B-5674F89BCF83}"/>
          </ac:spMkLst>
        </pc:spChg>
        <pc:spChg chg="mod">
          <ac:chgData name="Reuben Bond" userId="7f300e4aafcfe080" providerId="LiveId" clId="{B606E64D-23EE-4ED2-ADC2-B755AFA9034B}" dt="2022-04-22T03:01:48.546" v="2699" actId="165"/>
          <ac:spMkLst>
            <pc:docMk/>
            <pc:sldMk cId="1521943138" sldId="400"/>
            <ac:spMk id="416" creationId="{3626069B-A3FA-4763-8189-4CCC6FA34142}"/>
          </ac:spMkLst>
        </pc:spChg>
        <pc:spChg chg="mod">
          <ac:chgData name="Reuben Bond" userId="7f300e4aafcfe080" providerId="LiveId" clId="{B606E64D-23EE-4ED2-ADC2-B755AFA9034B}" dt="2022-04-22T03:01:48.546" v="2699" actId="165"/>
          <ac:spMkLst>
            <pc:docMk/>
            <pc:sldMk cId="1521943138" sldId="400"/>
            <ac:spMk id="417" creationId="{F76644D6-644F-47DA-B5E3-F876B2F7401E}"/>
          </ac:spMkLst>
        </pc:spChg>
        <pc:spChg chg="mod">
          <ac:chgData name="Reuben Bond" userId="7f300e4aafcfe080" providerId="LiveId" clId="{B606E64D-23EE-4ED2-ADC2-B755AFA9034B}" dt="2022-04-22T03:01:48.546" v="2699" actId="165"/>
          <ac:spMkLst>
            <pc:docMk/>
            <pc:sldMk cId="1521943138" sldId="400"/>
            <ac:spMk id="418" creationId="{B75B920C-61AF-4FF2-AF5E-08FD770AD86B}"/>
          </ac:spMkLst>
        </pc:spChg>
        <pc:spChg chg="mod">
          <ac:chgData name="Reuben Bond" userId="7f300e4aafcfe080" providerId="LiveId" clId="{B606E64D-23EE-4ED2-ADC2-B755AFA9034B}" dt="2022-04-22T03:01:48.546" v="2699" actId="165"/>
          <ac:spMkLst>
            <pc:docMk/>
            <pc:sldMk cId="1521943138" sldId="400"/>
            <ac:spMk id="419" creationId="{BB6BF519-6600-42E1-8392-D95F6E879043}"/>
          </ac:spMkLst>
        </pc:spChg>
        <pc:spChg chg="mod">
          <ac:chgData name="Reuben Bond" userId="7f300e4aafcfe080" providerId="LiveId" clId="{B606E64D-23EE-4ED2-ADC2-B755AFA9034B}" dt="2022-04-22T03:01:48.546" v="2699" actId="165"/>
          <ac:spMkLst>
            <pc:docMk/>
            <pc:sldMk cId="1521943138" sldId="400"/>
            <ac:spMk id="420" creationId="{A6AB714C-3E76-49A3-8ED6-C9D077E6338F}"/>
          </ac:spMkLst>
        </pc:spChg>
        <pc:spChg chg="mod">
          <ac:chgData name="Reuben Bond" userId="7f300e4aafcfe080" providerId="LiveId" clId="{B606E64D-23EE-4ED2-ADC2-B755AFA9034B}" dt="2022-04-22T03:01:48.546" v="2699" actId="165"/>
          <ac:spMkLst>
            <pc:docMk/>
            <pc:sldMk cId="1521943138" sldId="400"/>
            <ac:spMk id="421" creationId="{8FC583FA-B566-4500-9A2E-BD169D553113}"/>
          </ac:spMkLst>
        </pc:spChg>
        <pc:spChg chg="mod">
          <ac:chgData name="Reuben Bond" userId="7f300e4aafcfe080" providerId="LiveId" clId="{B606E64D-23EE-4ED2-ADC2-B755AFA9034B}" dt="2022-04-22T03:01:48.546" v="2699" actId="165"/>
          <ac:spMkLst>
            <pc:docMk/>
            <pc:sldMk cId="1521943138" sldId="400"/>
            <ac:spMk id="422" creationId="{64F782AC-A156-4A50-95E6-D6385AC609CD}"/>
          </ac:spMkLst>
        </pc:spChg>
        <pc:spChg chg="mod">
          <ac:chgData name="Reuben Bond" userId="7f300e4aafcfe080" providerId="LiveId" clId="{B606E64D-23EE-4ED2-ADC2-B755AFA9034B}" dt="2022-04-22T03:01:48.546" v="2699" actId="165"/>
          <ac:spMkLst>
            <pc:docMk/>
            <pc:sldMk cId="1521943138" sldId="400"/>
            <ac:spMk id="423" creationId="{95064A1C-5CD8-44A4-959E-3D88F56C80E3}"/>
          </ac:spMkLst>
        </pc:spChg>
        <pc:spChg chg="mod">
          <ac:chgData name="Reuben Bond" userId="7f300e4aafcfe080" providerId="LiveId" clId="{B606E64D-23EE-4ED2-ADC2-B755AFA9034B}" dt="2022-04-22T03:01:48.546" v="2699" actId="165"/>
          <ac:spMkLst>
            <pc:docMk/>
            <pc:sldMk cId="1521943138" sldId="400"/>
            <ac:spMk id="424" creationId="{9B8D526E-CDCF-4723-9A01-B24DC45F1C79}"/>
          </ac:spMkLst>
        </pc:spChg>
        <pc:spChg chg="mod">
          <ac:chgData name="Reuben Bond" userId="7f300e4aafcfe080" providerId="LiveId" clId="{B606E64D-23EE-4ED2-ADC2-B755AFA9034B}" dt="2022-04-22T03:01:48.546" v="2699" actId="165"/>
          <ac:spMkLst>
            <pc:docMk/>
            <pc:sldMk cId="1521943138" sldId="400"/>
            <ac:spMk id="425" creationId="{60B6F93B-7EC2-423C-A694-381A5A80CB00}"/>
          </ac:spMkLst>
        </pc:spChg>
        <pc:spChg chg="mod">
          <ac:chgData name="Reuben Bond" userId="7f300e4aafcfe080" providerId="LiveId" clId="{B606E64D-23EE-4ED2-ADC2-B755AFA9034B}" dt="2022-04-22T03:01:48.546" v="2699" actId="165"/>
          <ac:spMkLst>
            <pc:docMk/>
            <pc:sldMk cId="1521943138" sldId="400"/>
            <ac:spMk id="426" creationId="{06D07120-41A7-4061-8D74-D091D56A7D6B}"/>
          </ac:spMkLst>
        </pc:spChg>
        <pc:spChg chg="mod">
          <ac:chgData name="Reuben Bond" userId="7f300e4aafcfe080" providerId="LiveId" clId="{B606E64D-23EE-4ED2-ADC2-B755AFA9034B}" dt="2022-04-22T03:01:48.546" v="2699" actId="165"/>
          <ac:spMkLst>
            <pc:docMk/>
            <pc:sldMk cId="1521943138" sldId="400"/>
            <ac:spMk id="429" creationId="{E783048B-E949-4D53-82DF-8ED8EA3F5E0F}"/>
          </ac:spMkLst>
        </pc:spChg>
        <pc:spChg chg="mod">
          <ac:chgData name="Reuben Bond" userId="7f300e4aafcfe080" providerId="LiveId" clId="{B606E64D-23EE-4ED2-ADC2-B755AFA9034B}" dt="2022-04-22T03:01:48.546" v="2699" actId="165"/>
          <ac:spMkLst>
            <pc:docMk/>
            <pc:sldMk cId="1521943138" sldId="400"/>
            <ac:spMk id="430" creationId="{1489069A-4F60-4F71-9DCF-1BB579808760}"/>
          </ac:spMkLst>
        </pc:spChg>
        <pc:spChg chg="mod">
          <ac:chgData name="Reuben Bond" userId="7f300e4aafcfe080" providerId="LiveId" clId="{B606E64D-23EE-4ED2-ADC2-B755AFA9034B}" dt="2022-04-22T03:01:48.546" v="2699" actId="165"/>
          <ac:spMkLst>
            <pc:docMk/>
            <pc:sldMk cId="1521943138" sldId="400"/>
            <ac:spMk id="431" creationId="{8F168667-B591-412D-ABDB-71F7DAB2AC9C}"/>
          </ac:spMkLst>
        </pc:spChg>
        <pc:spChg chg="mod">
          <ac:chgData name="Reuben Bond" userId="7f300e4aafcfe080" providerId="LiveId" clId="{B606E64D-23EE-4ED2-ADC2-B755AFA9034B}" dt="2022-04-22T03:01:48.546" v="2699" actId="165"/>
          <ac:spMkLst>
            <pc:docMk/>
            <pc:sldMk cId="1521943138" sldId="400"/>
            <ac:spMk id="432" creationId="{510C4316-6DA7-45B0-A1C2-509DDFC695D4}"/>
          </ac:spMkLst>
        </pc:spChg>
        <pc:spChg chg="mod">
          <ac:chgData name="Reuben Bond" userId="7f300e4aafcfe080" providerId="LiveId" clId="{B606E64D-23EE-4ED2-ADC2-B755AFA9034B}" dt="2022-04-22T03:01:48.546" v="2699" actId="165"/>
          <ac:spMkLst>
            <pc:docMk/>
            <pc:sldMk cId="1521943138" sldId="400"/>
            <ac:spMk id="433" creationId="{F7DC9F82-3FA5-431D-BE8C-0B1D942C06A9}"/>
          </ac:spMkLst>
        </pc:spChg>
        <pc:spChg chg="mod">
          <ac:chgData name="Reuben Bond" userId="7f300e4aafcfe080" providerId="LiveId" clId="{B606E64D-23EE-4ED2-ADC2-B755AFA9034B}" dt="2022-04-22T03:01:48.546" v="2699" actId="165"/>
          <ac:spMkLst>
            <pc:docMk/>
            <pc:sldMk cId="1521943138" sldId="400"/>
            <ac:spMk id="434" creationId="{9C462D4A-E887-4457-A523-C0599B7F5EBA}"/>
          </ac:spMkLst>
        </pc:spChg>
        <pc:spChg chg="mod">
          <ac:chgData name="Reuben Bond" userId="7f300e4aafcfe080" providerId="LiveId" clId="{B606E64D-23EE-4ED2-ADC2-B755AFA9034B}" dt="2022-04-22T03:01:48.546" v="2699" actId="165"/>
          <ac:spMkLst>
            <pc:docMk/>
            <pc:sldMk cId="1521943138" sldId="400"/>
            <ac:spMk id="435" creationId="{655DE840-AB72-48C5-90F9-78B7D45EDC83}"/>
          </ac:spMkLst>
        </pc:spChg>
        <pc:spChg chg="mod">
          <ac:chgData name="Reuben Bond" userId="7f300e4aafcfe080" providerId="LiveId" clId="{B606E64D-23EE-4ED2-ADC2-B755AFA9034B}" dt="2022-04-22T03:01:48.546" v="2699" actId="165"/>
          <ac:spMkLst>
            <pc:docMk/>
            <pc:sldMk cId="1521943138" sldId="400"/>
            <ac:spMk id="436" creationId="{0F91FC8D-FC24-4F7C-80AA-1F0B6142C5C1}"/>
          </ac:spMkLst>
        </pc:spChg>
        <pc:spChg chg="mod">
          <ac:chgData name="Reuben Bond" userId="7f300e4aafcfe080" providerId="LiveId" clId="{B606E64D-23EE-4ED2-ADC2-B755AFA9034B}" dt="2022-04-22T03:01:48.546" v="2699" actId="165"/>
          <ac:spMkLst>
            <pc:docMk/>
            <pc:sldMk cId="1521943138" sldId="400"/>
            <ac:spMk id="437" creationId="{AB58427C-3CA1-449B-82F9-7AE47FD88147}"/>
          </ac:spMkLst>
        </pc:spChg>
        <pc:spChg chg="mod">
          <ac:chgData name="Reuben Bond" userId="7f300e4aafcfe080" providerId="LiveId" clId="{B606E64D-23EE-4ED2-ADC2-B755AFA9034B}" dt="2022-04-22T03:01:48.546" v="2699" actId="165"/>
          <ac:spMkLst>
            <pc:docMk/>
            <pc:sldMk cId="1521943138" sldId="400"/>
            <ac:spMk id="438" creationId="{E883C0DD-A0B8-451F-9F12-BDA4D96E58A0}"/>
          </ac:spMkLst>
        </pc:spChg>
        <pc:spChg chg="mod">
          <ac:chgData name="Reuben Bond" userId="7f300e4aafcfe080" providerId="LiveId" clId="{B606E64D-23EE-4ED2-ADC2-B755AFA9034B}" dt="2022-04-22T03:01:48.546" v="2699" actId="165"/>
          <ac:spMkLst>
            <pc:docMk/>
            <pc:sldMk cId="1521943138" sldId="400"/>
            <ac:spMk id="439" creationId="{C80908E4-46CB-4690-96C1-CD03296C7951}"/>
          </ac:spMkLst>
        </pc:spChg>
        <pc:spChg chg="mod">
          <ac:chgData name="Reuben Bond" userId="7f300e4aafcfe080" providerId="LiveId" clId="{B606E64D-23EE-4ED2-ADC2-B755AFA9034B}" dt="2022-04-22T03:01:48.546" v="2699" actId="165"/>
          <ac:spMkLst>
            <pc:docMk/>
            <pc:sldMk cId="1521943138" sldId="400"/>
            <ac:spMk id="440" creationId="{1787E9B3-8361-4735-8D6A-2853614527A7}"/>
          </ac:spMkLst>
        </pc:spChg>
        <pc:spChg chg="mod">
          <ac:chgData name="Reuben Bond" userId="7f300e4aafcfe080" providerId="LiveId" clId="{B606E64D-23EE-4ED2-ADC2-B755AFA9034B}" dt="2022-04-22T03:01:48.546" v="2699" actId="165"/>
          <ac:spMkLst>
            <pc:docMk/>
            <pc:sldMk cId="1521943138" sldId="400"/>
            <ac:spMk id="443" creationId="{E2BDBF46-C7F0-43FF-94D4-4DF696A57546}"/>
          </ac:spMkLst>
        </pc:spChg>
        <pc:spChg chg="mod">
          <ac:chgData name="Reuben Bond" userId="7f300e4aafcfe080" providerId="LiveId" clId="{B606E64D-23EE-4ED2-ADC2-B755AFA9034B}" dt="2022-04-22T03:01:48.546" v="2699" actId="165"/>
          <ac:spMkLst>
            <pc:docMk/>
            <pc:sldMk cId="1521943138" sldId="400"/>
            <ac:spMk id="444" creationId="{C1639156-23CB-499A-BB6B-A29E530A921C}"/>
          </ac:spMkLst>
        </pc:spChg>
        <pc:spChg chg="mod">
          <ac:chgData name="Reuben Bond" userId="7f300e4aafcfe080" providerId="LiveId" clId="{B606E64D-23EE-4ED2-ADC2-B755AFA9034B}" dt="2022-04-22T03:01:48.546" v="2699" actId="165"/>
          <ac:spMkLst>
            <pc:docMk/>
            <pc:sldMk cId="1521943138" sldId="400"/>
            <ac:spMk id="445" creationId="{2D108740-394B-49D9-8E4C-BC16882D3D4A}"/>
          </ac:spMkLst>
        </pc:spChg>
        <pc:spChg chg="mod">
          <ac:chgData name="Reuben Bond" userId="7f300e4aafcfe080" providerId="LiveId" clId="{B606E64D-23EE-4ED2-ADC2-B755AFA9034B}" dt="2022-04-22T03:01:48.546" v="2699" actId="165"/>
          <ac:spMkLst>
            <pc:docMk/>
            <pc:sldMk cId="1521943138" sldId="400"/>
            <ac:spMk id="446" creationId="{85E51DFC-C25E-4FC4-8401-9B74C4B943DA}"/>
          </ac:spMkLst>
        </pc:spChg>
        <pc:spChg chg="mod">
          <ac:chgData name="Reuben Bond" userId="7f300e4aafcfe080" providerId="LiveId" clId="{B606E64D-23EE-4ED2-ADC2-B755AFA9034B}" dt="2022-04-22T03:01:48.546" v="2699" actId="165"/>
          <ac:spMkLst>
            <pc:docMk/>
            <pc:sldMk cId="1521943138" sldId="400"/>
            <ac:spMk id="447" creationId="{2DBB8E65-DFEE-4CA2-87EB-34D08CBD9D7F}"/>
          </ac:spMkLst>
        </pc:spChg>
        <pc:spChg chg="mod">
          <ac:chgData name="Reuben Bond" userId="7f300e4aafcfe080" providerId="LiveId" clId="{B606E64D-23EE-4ED2-ADC2-B755AFA9034B}" dt="2022-04-22T03:01:48.546" v="2699" actId="165"/>
          <ac:spMkLst>
            <pc:docMk/>
            <pc:sldMk cId="1521943138" sldId="400"/>
            <ac:spMk id="448" creationId="{EDD9DCAE-255B-4232-8BD6-06D6C29F4F84}"/>
          </ac:spMkLst>
        </pc:spChg>
        <pc:spChg chg="mod">
          <ac:chgData name="Reuben Bond" userId="7f300e4aafcfe080" providerId="LiveId" clId="{B606E64D-23EE-4ED2-ADC2-B755AFA9034B}" dt="2022-04-22T03:01:48.546" v="2699" actId="165"/>
          <ac:spMkLst>
            <pc:docMk/>
            <pc:sldMk cId="1521943138" sldId="400"/>
            <ac:spMk id="449" creationId="{704FF50D-EE4C-4C9F-A27E-436EC9804204}"/>
          </ac:spMkLst>
        </pc:spChg>
        <pc:spChg chg="mod">
          <ac:chgData name="Reuben Bond" userId="7f300e4aafcfe080" providerId="LiveId" clId="{B606E64D-23EE-4ED2-ADC2-B755AFA9034B}" dt="2022-04-22T03:01:48.546" v="2699" actId="165"/>
          <ac:spMkLst>
            <pc:docMk/>
            <pc:sldMk cId="1521943138" sldId="400"/>
            <ac:spMk id="452" creationId="{AB682D23-3294-4628-B3AF-4E4C4E5FEBEF}"/>
          </ac:spMkLst>
        </pc:spChg>
        <pc:spChg chg="mod">
          <ac:chgData name="Reuben Bond" userId="7f300e4aafcfe080" providerId="LiveId" clId="{B606E64D-23EE-4ED2-ADC2-B755AFA9034B}" dt="2022-04-22T03:01:48.546" v="2699" actId="165"/>
          <ac:spMkLst>
            <pc:docMk/>
            <pc:sldMk cId="1521943138" sldId="400"/>
            <ac:spMk id="453" creationId="{B4142F20-7AB5-493C-951D-60BC662C1068}"/>
          </ac:spMkLst>
        </pc:spChg>
        <pc:spChg chg="mod">
          <ac:chgData name="Reuben Bond" userId="7f300e4aafcfe080" providerId="LiveId" clId="{B606E64D-23EE-4ED2-ADC2-B755AFA9034B}" dt="2022-04-22T03:01:48.546" v="2699" actId="165"/>
          <ac:spMkLst>
            <pc:docMk/>
            <pc:sldMk cId="1521943138" sldId="400"/>
            <ac:spMk id="454" creationId="{A9CE159B-860D-47EB-85F5-BDF2030B6A3E}"/>
          </ac:spMkLst>
        </pc:spChg>
        <pc:spChg chg="mod">
          <ac:chgData name="Reuben Bond" userId="7f300e4aafcfe080" providerId="LiveId" clId="{B606E64D-23EE-4ED2-ADC2-B755AFA9034B}" dt="2022-04-22T03:01:48.546" v="2699" actId="165"/>
          <ac:spMkLst>
            <pc:docMk/>
            <pc:sldMk cId="1521943138" sldId="400"/>
            <ac:spMk id="455" creationId="{988F17D3-57E0-4CB1-93DE-B4C444A9B3D8}"/>
          </ac:spMkLst>
        </pc:spChg>
        <pc:spChg chg="mod">
          <ac:chgData name="Reuben Bond" userId="7f300e4aafcfe080" providerId="LiveId" clId="{B606E64D-23EE-4ED2-ADC2-B755AFA9034B}" dt="2022-04-22T03:01:48.546" v="2699" actId="165"/>
          <ac:spMkLst>
            <pc:docMk/>
            <pc:sldMk cId="1521943138" sldId="400"/>
            <ac:spMk id="456" creationId="{5BB7E691-B40B-4B80-81FA-E71737230D38}"/>
          </ac:spMkLst>
        </pc:spChg>
        <pc:spChg chg="mod">
          <ac:chgData name="Reuben Bond" userId="7f300e4aafcfe080" providerId="LiveId" clId="{B606E64D-23EE-4ED2-ADC2-B755AFA9034B}" dt="2022-04-22T03:01:48.546" v="2699" actId="165"/>
          <ac:spMkLst>
            <pc:docMk/>
            <pc:sldMk cId="1521943138" sldId="400"/>
            <ac:spMk id="457" creationId="{5CF91C62-14E6-46B2-94C0-BFAE7B955474}"/>
          </ac:spMkLst>
        </pc:spChg>
        <pc:spChg chg="mod">
          <ac:chgData name="Reuben Bond" userId="7f300e4aafcfe080" providerId="LiveId" clId="{B606E64D-23EE-4ED2-ADC2-B755AFA9034B}" dt="2022-04-22T03:01:48.546" v="2699" actId="165"/>
          <ac:spMkLst>
            <pc:docMk/>
            <pc:sldMk cId="1521943138" sldId="400"/>
            <ac:spMk id="458" creationId="{84AFC9F1-211D-4B12-9F54-DD508BB672C6}"/>
          </ac:spMkLst>
        </pc:spChg>
        <pc:spChg chg="mod">
          <ac:chgData name="Reuben Bond" userId="7f300e4aafcfe080" providerId="LiveId" clId="{B606E64D-23EE-4ED2-ADC2-B755AFA9034B}" dt="2022-04-22T03:01:48.546" v="2699" actId="165"/>
          <ac:spMkLst>
            <pc:docMk/>
            <pc:sldMk cId="1521943138" sldId="400"/>
            <ac:spMk id="459" creationId="{279FEC13-1A76-421C-87E2-C7C6E50BF9F8}"/>
          </ac:spMkLst>
        </pc:spChg>
        <pc:spChg chg="mod">
          <ac:chgData name="Reuben Bond" userId="7f300e4aafcfe080" providerId="LiveId" clId="{B606E64D-23EE-4ED2-ADC2-B755AFA9034B}" dt="2022-04-22T03:01:48.546" v="2699" actId="165"/>
          <ac:spMkLst>
            <pc:docMk/>
            <pc:sldMk cId="1521943138" sldId="400"/>
            <ac:spMk id="460" creationId="{4AD5F4B0-1E7B-4F7B-9FB8-36625604B739}"/>
          </ac:spMkLst>
        </pc:spChg>
        <pc:spChg chg="mod">
          <ac:chgData name="Reuben Bond" userId="7f300e4aafcfe080" providerId="LiveId" clId="{B606E64D-23EE-4ED2-ADC2-B755AFA9034B}" dt="2022-04-22T03:01:48.546" v="2699" actId="165"/>
          <ac:spMkLst>
            <pc:docMk/>
            <pc:sldMk cId="1521943138" sldId="400"/>
            <ac:spMk id="461" creationId="{986A7C63-75D5-486B-A950-745302D9F94B}"/>
          </ac:spMkLst>
        </pc:spChg>
        <pc:spChg chg="mod">
          <ac:chgData name="Reuben Bond" userId="7f300e4aafcfe080" providerId="LiveId" clId="{B606E64D-23EE-4ED2-ADC2-B755AFA9034B}" dt="2022-04-22T03:01:48.546" v="2699" actId="165"/>
          <ac:spMkLst>
            <pc:docMk/>
            <pc:sldMk cId="1521943138" sldId="400"/>
            <ac:spMk id="462" creationId="{FCA11071-362D-4253-9B53-1D430976F397}"/>
          </ac:spMkLst>
        </pc:spChg>
        <pc:spChg chg="mod">
          <ac:chgData name="Reuben Bond" userId="7f300e4aafcfe080" providerId="LiveId" clId="{B606E64D-23EE-4ED2-ADC2-B755AFA9034B}" dt="2022-04-22T03:01:48.546" v="2699" actId="165"/>
          <ac:spMkLst>
            <pc:docMk/>
            <pc:sldMk cId="1521943138" sldId="400"/>
            <ac:spMk id="463" creationId="{AE6767E0-9CB2-4B01-82D0-325A7934C9BE}"/>
          </ac:spMkLst>
        </pc:spChg>
        <pc:spChg chg="mod">
          <ac:chgData name="Reuben Bond" userId="7f300e4aafcfe080" providerId="LiveId" clId="{B606E64D-23EE-4ED2-ADC2-B755AFA9034B}" dt="2022-04-22T03:01:48.546" v="2699" actId="165"/>
          <ac:spMkLst>
            <pc:docMk/>
            <pc:sldMk cId="1521943138" sldId="400"/>
            <ac:spMk id="465" creationId="{C6FE6D8F-CACA-49DE-A037-1195DC30C076}"/>
          </ac:spMkLst>
        </pc:spChg>
        <pc:spChg chg="mod">
          <ac:chgData name="Reuben Bond" userId="7f300e4aafcfe080" providerId="LiveId" clId="{B606E64D-23EE-4ED2-ADC2-B755AFA9034B}" dt="2022-04-22T03:01:48.546" v="2699" actId="165"/>
          <ac:spMkLst>
            <pc:docMk/>
            <pc:sldMk cId="1521943138" sldId="400"/>
            <ac:spMk id="466" creationId="{CD40E61B-7CBB-40FA-AE06-00A42FB1E8BF}"/>
          </ac:spMkLst>
        </pc:spChg>
        <pc:grpChg chg="add mod">
          <ac:chgData name="Reuben Bond" userId="7f300e4aafcfe080" providerId="LiveId" clId="{B606E64D-23EE-4ED2-ADC2-B755AFA9034B}" dt="2022-04-22T03:02:05.358" v="2702" actId="164"/>
          <ac:grpSpMkLst>
            <pc:docMk/>
            <pc:sldMk cId="1521943138" sldId="400"/>
            <ac:grpSpMk id="2" creationId="{740A315B-7D6A-461F-B6B0-560A4C8B568E}"/>
          </ac:grpSpMkLst>
        </pc:grpChg>
        <pc:grpChg chg="mod topLvl">
          <ac:chgData name="Reuben Bond" userId="7f300e4aafcfe080" providerId="LiveId" clId="{B606E64D-23EE-4ED2-ADC2-B755AFA9034B}" dt="2022-04-22T03:02:05.358" v="2702" actId="164"/>
          <ac:grpSpMkLst>
            <pc:docMk/>
            <pc:sldMk cId="1521943138" sldId="400"/>
            <ac:grpSpMk id="4" creationId="{BBCB6C28-561F-40C5-B285-D57DC1B299F4}"/>
          </ac:grpSpMkLst>
        </pc:grpChg>
        <pc:grpChg chg="mod topLvl">
          <ac:chgData name="Reuben Bond" userId="7f300e4aafcfe080" providerId="LiveId" clId="{B606E64D-23EE-4ED2-ADC2-B755AFA9034B}" dt="2022-04-22T03:01:52.033" v="2700" actId="164"/>
          <ac:grpSpMkLst>
            <pc:docMk/>
            <pc:sldMk cId="1521943138" sldId="400"/>
            <ac:grpSpMk id="10" creationId="{BECFF608-A21B-4CEE-A5C6-C5838FDE3DF1}"/>
          </ac:grpSpMkLst>
        </pc:grpChg>
        <pc:grpChg chg="add mod">
          <ac:chgData name="Reuben Bond" userId="7f300e4aafcfe080" providerId="LiveId" clId="{B606E64D-23EE-4ED2-ADC2-B755AFA9034B}" dt="2022-04-22T03:02:05.358" v="2702" actId="164"/>
          <ac:grpSpMkLst>
            <pc:docMk/>
            <pc:sldMk cId="1521943138" sldId="400"/>
            <ac:grpSpMk id="15" creationId="{D086377E-FFDF-42EB-A14D-7E13BC39790E}"/>
          </ac:grpSpMkLst>
        </pc:grpChg>
        <pc:grpChg chg="add mod">
          <ac:chgData name="Reuben Bond" userId="7f300e4aafcfe080" providerId="LiveId" clId="{B606E64D-23EE-4ED2-ADC2-B755AFA9034B}" dt="2022-04-22T03:02:05.358" v="2702" actId="164"/>
          <ac:grpSpMkLst>
            <pc:docMk/>
            <pc:sldMk cId="1521943138" sldId="400"/>
            <ac:grpSpMk id="16" creationId="{D01AF515-B324-4AE5-B378-7C05C107856B}"/>
          </ac:grpSpMkLst>
        </pc:grpChg>
        <pc:grpChg chg="mod topLvl">
          <ac:chgData name="Reuben Bond" userId="7f300e4aafcfe080" providerId="LiveId" clId="{B606E64D-23EE-4ED2-ADC2-B755AFA9034B}" dt="2022-04-22T03:02:03.382" v="2701" actId="164"/>
          <ac:grpSpMkLst>
            <pc:docMk/>
            <pc:sldMk cId="1521943138" sldId="400"/>
            <ac:grpSpMk id="238" creationId="{9D922DA1-CFC7-4CA8-95AF-A911F17398BB}"/>
          </ac:grpSpMkLst>
        </pc:grpChg>
        <pc:grpChg chg="mod">
          <ac:chgData name="Reuben Bond" userId="7f300e4aafcfe080" providerId="LiveId" clId="{B606E64D-23EE-4ED2-ADC2-B755AFA9034B}" dt="2022-04-22T03:01:48.546" v="2699" actId="165"/>
          <ac:grpSpMkLst>
            <pc:docMk/>
            <pc:sldMk cId="1521943138" sldId="400"/>
            <ac:grpSpMk id="239" creationId="{C14F692D-4562-421E-AAD5-58295F012B84}"/>
          </ac:grpSpMkLst>
        </pc:grpChg>
        <pc:grpChg chg="mod topLvl">
          <ac:chgData name="Reuben Bond" userId="7f300e4aafcfe080" providerId="LiveId" clId="{B606E64D-23EE-4ED2-ADC2-B755AFA9034B}" dt="2022-04-22T03:02:03.382" v="2701" actId="164"/>
          <ac:grpSpMkLst>
            <pc:docMk/>
            <pc:sldMk cId="1521943138" sldId="400"/>
            <ac:grpSpMk id="261" creationId="{26758628-4790-474E-ADFB-B8164D5CCC69}"/>
          </ac:grpSpMkLst>
        </pc:grpChg>
        <pc:grpChg chg="mod topLvl">
          <ac:chgData name="Reuben Bond" userId="7f300e4aafcfe080" providerId="LiveId" clId="{B606E64D-23EE-4ED2-ADC2-B755AFA9034B}" dt="2022-04-22T03:02:03.382" v="2701" actId="164"/>
          <ac:grpSpMkLst>
            <pc:docMk/>
            <pc:sldMk cId="1521943138" sldId="400"/>
            <ac:grpSpMk id="266" creationId="{BAF3AFD6-C12B-465B-A1E7-F84024D969C1}"/>
          </ac:grpSpMkLst>
        </pc:grpChg>
        <pc:grpChg chg="mod topLvl">
          <ac:chgData name="Reuben Bond" userId="7f300e4aafcfe080" providerId="LiveId" clId="{B606E64D-23EE-4ED2-ADC2-B755AFA9034B}" dt="2022-04-22T03:02:03.382" v="2701" actId="164"/>
          <ac:grpSpMkLst>
            <pc:docMk/>
            <pc:sldMk cId="1521943138" sldId="400"/>
            <ac:grpSpMk id="278" creationId="{78A5713F-4590-42EC-9F8E-CA4D363AAF54}"/>
          </ac:grpSpMkLst>
        </pc:grpChg>
        <pc:grpChg chg="mod">
          <ac:chgData name="Reuben Bond" userId="7f300e4aafcfe080" providerId="LiveId" clId="{B606E64D-23EE-4ED2-ADC2-B755AFA9034B}" dt="2022-04-22T03:01:48.546" v="2699" actId="165"/>
          <ac:grpSpMkLst>
            <pc:docMk/>
            <pc:sldMk cId="1521943138" sldId="400"/>
            <ac:grpSpMk id="279" creationId="{FE00EFCF-C0B8-423E-BD2F-DE9ECA22FDE8}"/>
          </ac:grpSpMkLst>
        </pc:grpChg>
        <pc:grpChg chg="mod topLvl">
          <ac:chgData name="Reuben Bond" userId="7f300e4aafcfe080" providerId="LiveId" clId="{B606E64D-23EE-4ED2-ADC2-B755AFA9034B}" dt="2022-04-22T03:02:03.382" v="2701" actId="164"/>
          <ac:grpSpMkLst>
            <pc:docMk/>
            <pc:sldMk cId="1521943138" sldId="400"/>
            <ac:grpSpMk id="296" creationId="{12B48276-0C81-452C-9EC3-3D58D00F7BB7}"/>
          </ac:grpSpMkLst>
        </pc:grpChg>
        <pc:grpChg chg="mod">
          <ac:chgData name="Reuben Bond" userId="7f300e4aafcfe080" providerId="LiveId" clId="{B606E64D-23EE-4ED2-ADC2-B755AFA9034B}" dt="2022-04-22T03:01:48.546" v="2699" actId="165"/>
          <ac:grpSpMkLst>
            <pc:docMk/>
            <pc:sldMk cId="1521943138" sldId="400"/>
            <ac:grpSpMk id="297" creationId="{63FEF375-CC91-416E-A405-C7F5B0E600E7}"/>
          </ac:grpSpMkLst>
        </pc:grpChg>
        <pc:grpChg chg="mod topLvl">
          <ac:chgData name="Reuben Bond" userId="7f300e4aafcfe080" providerId="LiveId" clId="{B606E64D-23EE-4ED2-ADC2-B755AFA9034B}" dt="2022-04-22T03:02:03.382" v="2701" actId="164"/>
          <ac:grpSpMkLst>
            <pc:docMk/>
            <pc:sldMk cId="1521943138" sldId="400"/>
            <ac:grpSpMk id="305" creationId="{7B784F5D-5B7A-4662-9F4C-D6CC378F3941}"/>
          </ac:grpSpMkLst>
        </pc:grpChg>
        <pc:grpChg chg="mod">
          <ac:chgData name="Reuben Bond" userId="7f300e4aafcfe080" providerId="LiveId" clId="{B606E64D-23EE-4ED2-ADC2-B755AFA9034B}" dt="2022-04-22T03:01:48.546" v="2699" actId="165"/>
          <ac:grpSpMkLst>
            <pc:docMk/>
            <pc:sldMk cId="1521943138" sldId="400"/>
            <ac:grpSpMk id="306" creationId="{A1C5E53C-BC19-4ADA-86B9-3866704EF584}"/>
          </ac:grpSpMkLst>
        </pc:grpChg>
        <pc:grpChg chg="mod topLvl">
          <ac:chgData name="Reuben Bond" userId="7f300e4aafcfe080" providerId="LiveId" clId="{B606E64D-23EE-4ED2-ADC2-B755AFA9034B}" dt="2022-04-22T03:02:03.382" v="2701" actId="164"/>
          <ac:grpSpMkLst>
            <pc:docMk/>
            <pc:sldMk cId="1521943138" sldId="400"/>
            <ac:grpSpMk id="314" creationId="{39665912-2ACC-4841-9EAA-2CDA97FAE38C}"/>
          </ac:grpSpMkLst>
        </pc:grpChg>
        <pc:grpChg chg="mod topLvl">
          <ac:chgData name="Reuben Bond" userId="7f300e4aafcfe080" providerId="LiveId" clId="{B606E64D-23EE-4ED2-ADC2-B755AFA9034B}" dt="2022-04-22T03:02:03.382" v="2701" actId="164"/>
          <ac:grpSpMkLst>
            <pc:docMk/>
            <pc:sldMk cId="1521943138" sldId="400"/>
            <ac:grpSpMk id="317" creationId="{F25C34E3-D826-43FF-AF56-18950521B821}"/>
          </ac:grpSpMkLst>
        </pc:grpChg>
        <pc:grpChg chg="mod topLvl">
          <ac:chgData name="Reuben Bond" userId="7f300e4aafcfe080" providerId="LiveId" clId="{B606E64D-23EE-4ED2-ADC2-B755AFA9034B}" dt="2022-04-22T03:02:03.382" v="2701" actId="164"/>
          <ac:grpSpMkLst>
            <pc:docMk/>
            <pc:sldMk cId="1521943138" sldId="400"/>
            <ac:grpSpMk id="320" creationId="{20A2C173-61CB-4BF1-B7A7-B9EA8388CC0D}"/>
          </ac:grpSpMkLst>
        </pc:grpChg>
        <pc:grpChg chg="mod topLvl">
          <ac:chgData name="Reuben Bond" userId="7f300e4aafcfe080" providerId="LiveId" clId="{B606E64D-23EE-4ED2-ADC2-B755AFA9034B}" dt="2022-04-22T03:02:03.382" v="2701" actId="164"/>
          <ac:grpSpMkLst>
            <pc:docMk/>
            <pc:sldMk cId="1521943138" sldId="400"/>
            <ac:grpSpMk id="323" creationId="{3F483B81-B47F-4CE8-AF7C-D4B39E4D7246}"/>
          </ac:grpSpMkLst>
        </pc:grpChg>
        <pc:grpChg chg="mod topLvl">
          <ac:chgData name="Reuben Bond" userId="7f300e4aafcfe080" providerId="LiveId" clId="{B606E64D-23EE-4ED2-ADC2-B755AFA9034B}" dt="2022-04-22T03:02:03.382" v="2701" actId="164"/>
          <ac:grpSpMkLst>
            <pc:docMk/>
            <pc:sldMk cId="1521943138" sldId="400"/>
            <ac:grpSpMk id="326" creationId="{234F93B9-9DE0-4B61-987F-EA5058A5F81F}"/>
          </ac:grpSpMkLst>
        </pc:grpChg>
        <pc:grpChg chg="mod topLvl">
          <ac:chgData name="Reuben Bond" userId="7f300e4aafcfe080" providerId="LiveId" clId="{B606E64D-23EE-4ED2-ADC2-B755AFA9034B}" dt="2022-04-22T03:02:03.382" v="2701" actId="164"/>
          <ac:grpSpMkLst>
            <pc:docMk/>
            <pc:sldMk cId="1521943138" sldId="400"/>
            <ac:grpSpMk id="329" creationId="{815EF401-4468-419B-AB5A-0F63DAE64DEF}"/>
          </ac:grpSpMkLst>
        </pc:grpChg>
        <pc:grpChg chg="mod topLvl">
          <ac:chgData name="Reuben Bond" userId="7f300e4aafcfe080" providerId="LiveId" clId="{B606E64D-23EE-4ED2-ADC2-B755AFA9034B}" dt="2022-04-22T03:02:03.382" v="2701" actId="164"/>
          <ac:grpSpMkLst>
            <pc:docMk/>
            <pc:sldMk cId="1521943138" sldId="400"/>
            <ac:grpSpMk id="332" creationId="{28ABF538-D179-4F2B-9F5F-4B761E73E22D}"/>
          </ac:grpSpMkLst>
        </pc:grpChg>
        <pc:grpChg chg="mod topLvl">
          <ac:chgData name="Reuben Bond" userId="7f300e4aafcfe080" providerId="LiveId" clId="{B606E64D-23EE-4ED2-ADC2-B755AFA9034B}" dt="2022-04-22T03:02:03.382" v="2701" actId="164"/>
          <ac:grpSpMkLst>
            <pc:docMk/>
            <pc:sldMk cId="1521943138" sldId="400"/>
            <ac:grpSpMk id="340" creationId="{C7DCE011-1454-4628-A9EC-5D7E4420348E}"/>
          </ac:grpSpMkLst>
        </pc:grpChg>
        <pc:grpChg chg="mod">
          <ac:chgData name="Reuben Bond" userId="7f300e4aafcfe080" providerId="LiveId" clId="{B606E64D-23EE-4ED2-ADC2-B755AFA9034B}" dt="2022-04-22T03:01:48.546" v="2699" actId="165"/>
          <ac:grpSpMkLst>
            <pc:docMk/>
            <pc:sldMk cId="1521943138" sldId="400"/>
            <ac:grpSpMk id="341" creationId="{6E7B0124-8508-45E1-BB64-90DFE07AF519}"/>
          </ac:grpSpMkLst>
        </pc:grpChg>
        <pc:grpChg chg="mod topLvl">
          <ac:chgData name="Reuben Bond" userId="7f300e4aafcfe080" providerId="LiveId" clId="{B606E64D-23EE-4ED2-ADC2-B755AFA9034B}" dt="2022-04-22T03:02:03.382" v="2701" actId="164"/>
          <ac:grpSpMkLst>
            <pc:docMk/>
            <pc:sldMk cId="1521943138" sldId="400"/>
            <ac:grpSpMk id="349" creationId="{91963C04-4D19-4D2D-9938-9A487D24B43A}"/>
          </ac:grpSpMkLst>
        </pc:grpChg>
        <pc:grpChg chg="mod">
          <ac:chgData name="Reuben Bond" userId="7f300e4aafcfe080" providerId="LiveId" clId="{B606E64D-23EE-4ED2-ADC2-B755AFA9034B}" dt="2022-04-22T03:01:48.546" v="2699" actId="165"/>
          <ac:grpSpMkLst>
            <pc:docMk/>
            <pc:sldMk cId="1521943138" sldId="400"/>
            <ac:grpSpMk id="350" creationId="{D1A99A14-6E5D-47E9-A977-D1678B2B029F}"/>
          </ac:grpSpMkLst>
        </pc:grpChg>
        <pc:grpChg chg="mod topLvl">
          <ac:chgData name="Reuben Bond" userId="7f300e4aafcfe080" providerId="LiveId" clId="{B606E64D-23EE-4ED2-ADC2-B755AFA9034B}" dt="2022-04-22T03:02:03.382" v="2701" actId="164"/>
          <ac:grpSpMkLst>
            <pc:docMk/>
            <pc:sldMk cId="1521943138" sldId="400"/>
            <ac:grpSpMk id="358" creationId="{3B38D013-3F7D-40CA-8C30-F425BD96AB5E}"/>
          </ac:grpSpMkLst>
        </pc:grpChg>
        <pc:grpChg chg="mod">
          <ac:chgData name="Reuben Bond" userId="7f300e4aafcfe080" providerId="LiveId" clId="{B606E64D-23EE-4ED2-ADC2-B755AFA9034B}" dt="2022-04-22T03:01:48.546" v="2699" actId="165"/>
          <ac:grpSpMkLst>
            <pc:docMk/>
            <pc:sldMk cId="1521943138" sldId="400"/>
            <ac:grpSpMk id="359" creationId="{439C0462-2DBF-41C0-8289-AD47BBB59431}"/>
          </ac:grpSpMkLst>
        </pc:grpChg>
        <pc:grpChg chg="mod topLvl">
          <ac:chgData name="Reuben Bond" userId="7f300e4aafcfe080" providerId="LiveId" clId="{B606E64D-23EE-4ED2-ADC2-B755AFA9034B}" dt="2022-04-22T03:02:03.382" v="2701" actId="164"/>
          <ac:grpSpMkLst>
            <pc:docMk/>
            <pc:sldMk cId="1521943138" sldId="400"/>
            <ac:grpSpMk id="367" creationId="{F848CDF7-FA94-48E2-B750-C2B0F06A6155}"/>
          </ac:grpSpMkLst>
        </pc:grpChg>
        <pc:grpChg chg="mod">
          <ac:chgData name="Reuben Bond" userId="7f300e4aafcfe080" providerId="LiveId" clId="{B606E64D-23EE-4ED2-ADC2-B755AFA9034B}" dt="2022-04-22T03:01:48.546" v="2699" actId="165"/>
          <ac:grpSpMkLst>
            <pc:docMk/>
            <pc:sldMk cId="1521943138" sldId="400"/>
            <ac:grpSpMk id="368" creationId="{B1203774-982F-4B88-A6E5-85591947F5E3}"/>
          </ac:grpSpMkLst>
        </pc:grpChg>
        <pc:grpChg chg="mod topLvl">
          <ac:chgData name="Reuben Bond" userId="7f300e4aafcfe080" providerId="LiveId" clId="{B606E64D-23EE-4ED2-ADC2-B755AFA9034B}" dt="2022-04-22T03:02:03.382" v="2701" actId="164"/>
          <ac:grpSpMkLst>
            <pc:docMk/>
            <pc:sldMk cId="1521943138" sldId="400"/>
            <ac:grpSpMk id="376" creationId="{CBAB8F10-65FB-41AF-80FE-404D1D2E3B51}"/>
          </ac:grpSpMkLst>
        </pc:grpChg>
        <pc:grpChg chg="mod">
          <ac:chgData name="Reuben Bond" userId="7f300e4aafcfe080" providerId="LiveId" clId="{B606E64D-23EE-4ED2-ADC2-B755AFA9034B}" dt="2022-04-22T03:01:48.546" v="2699" actId="165"/>
          <ac:grpSpMkLst>
            <pc:docMk/>
            <pc:sldMk cId="1521943138" sldId="400"/>
            <ac:grpSpMk id="377" creationId="{E98ECC9A-FD7D-4DE2-8E0C-743AE0C10ED1}"/>
          </ac:grpSpMkLst>
        </pc:grpChg>
        <pc:grpChg chg="mod topLvl">
          <ac:chgData name="Reuben Bond" userId="7f300e4aafcfe080" providerId="LiveId" clId="{B606E64D-23EE-4ED2-ADC2-B755AFA9034B}" dt="2022-04-22T03:02:03.382" v="2701" actId="164"/>
          <ac:grpSpMkLst>
            <pc:docMk/>
            <pc:sldMk cId="1521943138" sldId="400"/>
            <ac:grpSpMk id="385" creationId="{5AABCD18-BFD3-4DD1-BACC-4DD8F031EBDF}"/>
          </ac:grpSpMkLst>
        </pc:grpChg>
        <pc:grpChg chg="mod">
          <ac:chgData name="Reuben Bond" userId="7f300e4aafcfe080" providerId="LiveId" clId="{B606E64D-23EE-4ED2-ADC2-B755AFA9034B}" dt="2022-04-22T03:01:48.546" v="2699" actId="165"/>
          <ac:grpSpMkLst>
            <pc:docMk/>
            <pc:sldMk cId="1521943138" sldId="400"/>
            <ac:grpSpMk id="386" creationId="{FAF414C8-FE84-4E29-B41D-35F790B37F0D}"/>
          </ac:grpSpMkLst>
        </pc:grpChg>
        <pc:grpChg chg="mod topLvl">
          <ac:chgData name="Reuben Bond" userId="7f300e4aafcfe080" providerId="LiveId" clId="{B606E64D-23EE-4ED2-ADC2-B755AFA9034B}" dt="2022-04-22T03:02:03.382" v="2701" actId="164"/>
          <ac:grpSpMkLst>
            <pc:docMk/>
            <pc:sldMk cId="1521943138" sldId="400"/>
            <ac:grpSpMk id="399" creationId="{A1923FA1-376E-410B-B45E-87330C4A7212}"/>
          </ac:grpSpMkLst>
        </pc:grpChg>
        <pc:grpChg chg="mod">
          <ac:chgData name="Reuben Bond" userId="7f300e4aafcfe080" providerId="LiveId" clId="{B606E64D-23EE-4ED2-ADC2-B755AFA9034B}" dt="2022-04-22T03:01:48.546" v="2699" actId="165"/>
          <ac:grpSpMkLst>
            <pc:docMk/>
            <pc:sldMk cId="1521943138" sldId="400"/>
            <ac:grpSpMk id="400" creationId="{FB470B36-DE17-4882-B4CE-1363C444C0A1}"/>
          </ac:grpSpMkLst>
        </pc:grpChg>
        <pc:grpChg chg="mod topLvl">
          <ac:chgData name="Reuben Bond" userId="7f300e4aafcfe080" providerId="LiveId" clId="{B606E64D-23EE-4ED2-ADC2-B755AFA9034B}" dt="2022-04-22T03:02:03.382" v="2701" actId="164"/>
          <ac:grpSpMkLst>
            <pc:docMk/>
            <pc:sldMk cId="1521943138" sldId="400"/>
            <ac:grpSpMk id="413" creationId="{9E19E609-90A8-4675-B060-A5DBF8CA9100}"/>
          </ac:grpSpMkLst>
        </pc:grpChg>
        <pc:grpChg chg="mod">
          <ac:chgData name="Reuben Bond" userId="7f300e4aafcfe080" providerId="LiveId" clId="{B606E64D-23EE-4ED2-ADC2-B755AFA9034B}" dt="2022-04-22T03:01:48.546" v="2699" actId="165"/>
          <ac:grpSpMkLst>
            <pc:docMk/>
            <pc:sldMk cId="1521943138" sldId="400"/>
            <ac:grpSpMk id="414" creationId="{423D25E1-C305-4DCC-A66E-28B4A01A2F7D}"/>
          </ac:grpSpMkLst>
        </pc:grpChg>
        <pc:grpChg chg="mod topLvl">
          <ac:chgData name="Reuben Bond" userId="7f300e4aafcfe080" providerId="LiveId" clId="{B606E64D-23EE-4ED2-ADC2-B755AFA9034B}" dt="2022-04-22T03:02:03.382" v="2701" actId="164"/>
          <ac:grpSpMkLst>
            <pc:docMk/>
            <pc:sldMk cId="1521943138" sldId="400"/>
            <ac:grpSpMk id="427" creationId="{648008E4-3599-4FAC-B715-3B8D351FD6F6}"/>
          </ac:grpSpMkLst>
        </pc:grpChg>
        <pc:grpChg chg="mod">
          <ac:chgData name="Reuben Bond" userId="7f300e4aafcfe080" providerId="LiveId" clId="{B606E64D-23EE-4ED2-ADC2-B755AFA9034B}" dt="2022-04-22T03:01:48.546" v="2699" actId="165"/>
          <ac:grpSpMkLst>
            <pc:docMk/>
            <pc:sldMk cId="1521943138" sldId="400"/>
            <ac:grpSpMk id="428" creationId="{F4878AA0-6F64-442C-8BAB-AD45CA0B358E}"/>
          </ac:grpSpMkLst>
        </pc:grpChg>
        <pc:grpChg chg="mod topLvl">
          <ac:chgData name="Reuben Bond" userId="7f300e4aafcfe080" providerId="LiveId" clId="{B606E64D-23EE-4ED2-ADC2-B755AFA9034B}" dt="2022-04-22T03:02:03.382" v="2701" actId="164"/>
          <ac:grpSpMkLst>
            <pc:docMk/>
            <pc:sldMk cId="1521943138" sldId="400"/>
            <ac:grpSpMk id="441" creationId="{C6CEA797-648E-41DA-8308-65DF45DDAC72}"/>
          </ac:grpSpMkLst>
        </pc:grpChg>
        <pc:grpChg chg="mod">
          <ac:chgData name="Reuben Bond" userId="7f300e4aafcfe080" providerId="LiveId" clId="{B606E64D-23EE-4ED2-ADC2-B755AFA9034B}" dt="2022-04-22T03:01:48.546" v="2699" actId="165"/>
          <ac:grpSpMkLst>
            <pc:docMk/>
            <pc:sldMk cId="1521943138" sldId="400"/>
            <ac:grpSpMk id="442" creationId="{4805D561-256D-4B78-8AE5-A1F0E69AEC9F}"/>
          </ac:grpSpMkLst>
        </pc:grpChg>
        <pc:grpChg chg="mod topLvl">
          <ac:chgData name="Reuben Bond" userId="7f300e4aafcfe080" providerId="LiveId" clId="{B606E64D-23EE-4ED2-ADC2-B755AFA9034B}" dt="2022-04-22T03:02:03.382" v="2701" actId="164"/>
          <ac:grpSpMkLst>
            <pc:docMk/>
            <pc:sldMk cId="1521943138" sldId="400"/>
            <ac:grpSpMk id="450" creationId="{A640D69B-2E7A-4ACD-AB02-BEB9402A0D91}"/>
          </ac:grpSpMkLst>
        </pc:grpChg>
        <pc:grpChg chg="mod">
          <ac:chgData name="Reuben Bond" userId="7f300e4aafcfe080" providerId="LiveId" clId="{B606E64D-23EE-4ED2-ADC2-B755AFA9034B}" dt="2022-04-22T03:01:48.546" v="2699" actId="165"/>
          <ac:grpSpMkLst>
            <pc:docMk/>
            <pc:sldMk cId="1521943138" sldId="400"/>
            <ac:grpSpMk id="451" creationId="{FD16553D-9735-49D4-9DC2-53FA31766B58}"/>
          </ac:grpSpMkLst>
        </pc:grpChg>
        <pc:grpChg chg="mod topLvl">
          <ac:chgData name="Reuben Bond" userId="7f300e4aafcfe080" providerId="LiveId" clId="{B606E64D-23EE-4ED2-ADC2-B755AFA9034B}" dt="2022-04-22T03:02:03.382" v="2701" actId="164"/>
          <ac:grpSpMkLst>
            <pc:docMk/>
            <pc:sldMk cId="1521943138" sldId="400"/>
            <ac:grpSpMk id="464" creationId="{24CBE5AC-101B-464C-8F15-91FA254F0EED}"/>
          </ac:grpSpMkLst>
        </pc:grpChg>
        <pc:grpChg chg="del">
          <ac:chgData name="Reuben Bond" userId="7f300e4aafcfe080" providerId="LiveId" clId="{B606E64D-23EE-4ED2-ADC2-B755AFA9034B}" dt="2022-04-22T03:01:48.546" v="2699" actId="165"/>
          <ac:grpSpMkLst>
            <pc:docMk/>
            <pc:sldMk cId="1521943138" sldId="400"/>
            <ac:grpSpMk id="468" creationId="{B73CFF43-35BB-46EB-92F4-601C9DECDA7F}"/>
          </ac:grpSpMkLst>
        </pc:grpChg>
        <pc:picChg chg="mod">
          <ac:chgData name="Reuben Bond" userId="7f300e4aafcfe080" providerId="LiveId" clId="{B606E64D-23EE-4ED2-ADC2-B755AFA9034B}" dt="2022-04-22T03:01:48.546" v="2699" actId="165"/>
          <ac:picMkLst>
            <pc:docMk/>
            <pc:sldMk cId="1521943138" sldId="400"/>
            <ac:picMk id="5" creationId="{8F785965-AC6E-4BCE-A6EF-4F6D8707D03E}"/>
          </ac:picMkLst>
        </pc:picChg>
        <pc:picChg chg="mod">
          <ac:chgData name="Reuben Bond" userId="7f300e4aafcfe080" providerId="LiveId" clId="{B606E64D-23EE-4ED2-ADC2-B755AFA9034B}" dt="2022-04-22T03:01:48.546" v="2699" actId="165"/>
          <ac:picMkLst>
            <pc:docMk/>
            <pc:sldMk cId="1521943138" sldId="400"/>
            <ac:picMk id="6" creationId="{5C87A45D-7DCB-4F92-AC8D-8994AFE7A339}"/>
          </ac:picMkLst>
        </pc:picChg>
        <pc:picChg chg="mod">
          <ac:chgData name="Reuben Bond" userId="7f300e4aafcfe080" providerId="LiveId" clId="{B606E64D-23EE-4ED2-ADC2-B755AFA9034B}" dt="2022-04-22T03:01:48.546" v="2699" actId="165"/>
          <ac:picMkLst>
            <pc:docMk/>
            <pc:sldMk cId="1521943138" sldId="400"/>
            <ac:picMk id="7" creationId="{6963BC0A-4956-41B4-BFC3-9E44D5699846}"/>
          </ac:picMkLst>
        </pc:picChg>
        <pc:picChg chg="mod">
          <ac:chgData name="Reuben Bond" userId="7f300e4aafcfe080" providerId="LiveId" clId="{B606E64D-23EE-4ED2-ADC2-B755AFA9034B}" dt="2022-04-22T03:01:48.546" v="2699" actId="165"/>
          <ac:picMkLst>
            <pc:docMk/>
            <pc:sldMk cId="1521943138" sldId="400"/>
            <ac:picMk id="11" creationId="{5F31004A-CC0F-4904-A80F-5B1C9CCD55B7}"/>
          </ac:picMkLst>
        </pc:picChg>
        <pc:picChg chg="mod">
          <ac:chgData name="Reuben Bond" userId="7f300e4aafcfe080" providerId="LiveId" clId="{B606E64D-23EE-4ED2-ADC2-B755AFA9034B}" dt="2022-04-22T03:02:03.382" v="2701" actId="164"/>
          <ac:picMkLst>
            <pc:docMk/>
            <pc:sldMk cId="1521943138" sldId="400"/>
            <ac:picMk id="223" creationId="{F05AFB4F-8A1E-456C-BA3D-56E926E57B99}"/>
          </ac:picMkLst>
        </pc:picChg>
        <pc:picChg chg="mod">
          <ac:chgData name="Reuben Bond" userId="7f300e4aafcfe080" providerId="LiveId" clId="{B606E64D-23EE-4ED2-ADC2-B755AFA9034B}" dt="2022-04-22T03:02:03.382" v="2701" actId="164"/>
          <ac:picMkLst>
            <pc:docMk/>
            <pc:sldMk cId="1521943138" sldId="400"/>
            <ac:picMk id="224" creationId="{672DE1D3-D87A-40A6-84DE-5E68FB583B90}"/>
          </ac:picMkLst>
        </pc:picChg>
        <pc:picChg chg="mod">
          <ac:chgData name="Reuben Bond" userId="7f300e4aafcfe080" providerId="LiveId" clId="{B606E64D-23EE-4ED2-ADC2-B755AFA9034B}" dt="2022-04-22T03:02:03.382" v="2701" actId="164"/>
          <ac:picMkLst>
            <pc:docMk/>
            <pc:sldMk cId="1521943138" sldId="400"/>
            <ac:picMk id="225" creationId="{44F2A956-28C1-437B-AB0A-B594B68BAEE6}"/>
          </ac:picMkLst>
        </pc:picChg>
        <pc:picChg chg="mod">
          <ac:chgData name="Reuben Bond" userId="7f300e4aafcfe080" providerId="LiveId" clId="{B606E64D-23EE-4ED2-ADC2-B755AFA9034B}" dt="2022-04-22T03:02:03.382" v="2701" actId="164"/>
          <ac:picMkLst>
            <pc:docMk/>
            <pc:sldMk cId="1521943138" sldId="400"/>
            <ac:picMk id="226" creationId="{6F18CA9B-3CA8-4503-B52B-7F24B37F0B48}"/>
          </ac:picMkLst>
        </pc:picChg>
        <pc:picChg chg="mod">
          <ac:chgData name="Reuben Bond" userId="7f300e4aafcfe080" providerId="LiveId" clId="{B606E64D-23EE-4ED2-ADC2-B755AFA9034B}" dt="2022-04-22T03:02:03.382" v="2701" actId="164"/>
          <ac:picMkLst>
            <pc:docMk/>
            <pc:sldMk cId="1521943138" sldId="400"/>
            <ac:picMk id="227" creationId="{E3FC4627-FE13-43E3-886E-F5922CCE3E82}"/>
          </ac:picMkLst>
        </pc:picChg>
        <pc:picChg chg="mod">
          <ac:chgData name="Reuben Bond" userId="7f300e4aafcfe080" providerId="LiveId" clId="{B606E64D-23EE-4ED2-ADC2-B755AFA9034B}" dt="2022-04-22T03:02:03.382" v="2701" actId="164"/>
          <ac:picMkLst>
            <pc:docMk/>
            <pc:sldMk cId="1521943138" sldId="400"/>
            <ac:picMk id="228" creationId="{95A4E4B3-A2B9-42AF-BBFE-BE1AC1336FE4}"/>
          </ac:picMkLst>
        </pc:picChg>
        <pc:picChg chg="mod">
          <ac:chgData name="Reuben Bond" userId="7f300e4aafcfe080" providerId="LiveId" clId="{B606E64D-23EE-4ED2-ADC2-B755AFA9034B}" dt="2022-04-22T03:02:03.382" v="2701" actId="164"/>
          <ac:picMkLst>
            <pc:docMk/>
            <pc:sldMk cId="1521943138" sldId="400"/>
            <ac:picMk id="230" creationId="{631A6ACE-3F6B-4384-876A-EC237543E70A}"/>
          </ac:picMkLst>
        </pc:picChg>
        <pc:picChg chg="add mod">
          <ac:chgData name="Reuben Bond" userId="7f300e4aafcfe080" providerId="LiveId" clId="{B606E64D-23EE-4ED2-ADC2-B755AFA9034B}" dt="2022-04-22T03:01:52.033" v="2700" actId="164"/>
          <ac:picMkLst>
            <pc:docMk/>
            <pc:sldMk cId="1521943138" sldId="400"/>
            <ac:picMk id="231" creationId="{E3584D94-CC01-4CD6-ABA6-D0030AEAE8A1}"/>
          </ac:picMkLst>
        </pc:picChg>
        <pc:picChg chg="add mod">
          <ac:chgData name="Reuben Bond" userId="7f300e4aafcfe080" providerId="LiveId" clId="{B606E64D-23EE-4ED2-ADC2-B755AFA9034B}" dt="2022-04-22T03:01:52.033" v="2700" actId="164"/>
          <ac:picMkLst>
            <pc:docMk/>
            <pc:sldMk cId="1521943138" sldId="400"/>
            <ac:picMk id="233" creationId="{1A395CB2-9E49-40B1-A4EA-2385B7CD6C2A}"/>
          </ac:picMkLst>
        </pc:picChg>
        <pc:cxnChg chg="mod">
          <ac:chgData name="Reuben Bond" userId="7f300e4aafcfe080" providerId="LiveId" clId="{B606E64D-23EE-4ED2-ADC2-B755AFA9034B}" dt="2022-04-22T03:02:03.382" v="2701" actId="164"/>
          <ac:cxnSpMkLst>
            <pc:docMk/>
            <pc:sldMk cId="1521943138" sldId="400"/>
            <ac:cxnSpMk id="3" creationId="{9FAB75DA-C401-4812-B11E-3E77071EDF0F}"/>
          </ac:cxnSpMkLst>
        </pc:cxnChg>
        <pc:cxnChg chg="mod">
          <ac:chgData name="Reuben Bond" userId="7f300e4aafcfe080" providerId="LiveId" clId="{B606E64D-23EE-4ED2-ADC2-B755AFA9034B}" dt="2022-04-22T03:02:03.382" v="2701" actId="164"/>
          <ac:cxnSpMkLst>
            <pc:docMk/>
            <pc:sldMk cId="1521943138" sldId="400"/>
            <ac:cxnSpMk id="229" creationId="{29010CB5-3E65-4317-8EAD-28369325AC80}"/>
          </ac:cxnSpMkLst>
        </pc:cxnChg>
      </pc:sldChg>
      <pc:sldChg chg="addSp delSp modSp modTransition">
        <pc:chgData name="Reuben Bond" userId="7f300e4aafcfe080" providerId="LiveId" clId="{B606E64D-23EE-4ED2-ADC2-B755AFA9034B}" dt="2022-04-22T04:13:23.793" v="5200"/>
        <pc:sldMkLst>
          <pc:docMk/>
          <pc:sldMk cId="246026544" sldId="401"/>
        </pc:sldMkLst>
        <pc:spChg chg="mod">
          <ac:chgData name="Reuben Bond" userId="7f300e4aafcfe080" providerId="LiveId" clId="{B606E64D-23EE-4ED2-ADC2-B755AFA9034B}" dt="2022-04-22T03:00:48.130" v="2695" actId="165"/>
          <ac:spMkLst>
            <pc:docMk/>
            <pc:sldMk cId="246026544" sldId="401"/>
            <ac:spMk id="8" creationId="{3D0440A5-C7E4-490E-8A20-65E37707023B}"/>
          </ac:spMkLst>
        </pc:spChg>
        <pc:spChg chg="mod topLvl">
          <ac:chgData name="Reuben Bond" userId="7f300e4aafcfe080" providerId="LiveId" clId="{B606E64D-23EE-4ED2-ADC2-B755AFA9034B}" dt="2022-04-22T03:00:54.359" v="2697" actId="164"/>
          <ac:spMkLst>
            <pc:docMk/>
            <pc:sldMk cId="246026544" sldId="401"/>
            <ac:spMk id="9" creationId="{6274B900-C166-436B-8E5A-F8E4830A736E}"/>
          </ac:spMkLst>
        </pc:spChg>
        <pc:spChg chg="mod">
          <ac:chgData name="Reuben Bond" userId="7f300e4aafcfe080" providerId="LiveId" clId="{B606E64D-23EE-4ED2-ADC2-B755AFA9034B}" dt="2022-04-22T03:00:48.130" v="2695" actId="165"/>
          <ac:spMkLst>
            <pc:docMk/>
            <pc:sldMk cId="246026544" sldId="401"/>
            <ac:spMk id="12" creationId="{AD3EB081-548C-40E7-A910-DE055C806B13}"/>
          </ac:spMkLst>
        </pc:spChg>
        <pc:spChg chg="mod topLvl">
          <ac:chgData name="Reuben Bond" userId="7f300e4aafcfe080" providerId="LiveId" clId="{B606E64D-23EE-4ED2-ADC2-B755AFA9034B}" dt="2022-04-22T03:01:00.566" v="2698" actId="164"/>
          <ac:spMkLst>
            <pc:docMk/>
            <pc:sldMk cId="246026544" sldId="401"/>
            <ac:spMk id="13" creationId="{E8496982-7C45-4506-A379-D838E2D94010}"/>
          </ac:spMkLst>
        </pc:spChg>
        <pc:spChg chg="mod topLvl">
          <ac:chgData name="Reuben Bond" userId="7f300e4aafcfe080" providerId="LiveId" clId="{B606E64D-23EE-4ED2-ADC2-B755AFA9034B}" dt="2022-04-22T03:01:00.566" v="2698" actId="164"/>
          <ac:spMkLst>
            <pc:docMk/>
            <pc:sldMk cId="246026544" sldId="401"/>
            <ac:spMk id="14" creationId="{012D85D5-F0EF-41AA-B5CA-CA5A0A5461D2}"/>
          </ac:spMkLst>
        </pc:spChg>
        <pc:spChg chg="mod">
          <ac:chgData name="Reuben Bond" userId="7f300e4aafcfe080" providerId="LiveId" clId="{B606E64D-23EE-4ED2-ADC2-B755AFA9034B}" dt="2022-04-22T03:00:54.359" v="2697" actId="164"/>
          <ac:spMkLst>
            <pc:docMk/>
            <pc:sldMk cId="246026544" sldId="401"/>
            <ac:spMk id="21" creationId="{C531B07C-ABF2-4204-90CE-45D43EA6CE9E}"/>
          </ac:spMkLst>
        </pc:spChg>
        <pc:spChg chg="mod">
          <ac:chgData name="Reuben Bond" userId="7f300e4aafcfe080" providerId="LiveId" clId="{B606E64D-23EE-4ED2-ADC2-B755AFA9034B}" dt="2022-04-22T03:00:54.359" v="2697" actId="164"/>
          <ac:spMkLst>
            <pc:docMk/>
            <pc:sldMk cId="246026544" sldId="401"/>
            <ac:spMk id="222" creationId="{B005E347-BDF5-431F-B9B9-D6E78F4E0E04}"/>
          </ac:spMkLst>
        </pc:spChg>
        <pc:spChg chg="mod">
          <ac:chgData name="Reuben Bond" userId="7f300e4aafcfe080" providerId="LiveId" clId="{B606E64D-23EE-4ED2-ADC2-B755AFA9034B}" dt="2022-04-22T03:00:54.359" v="2697" actId="164"/>
          <ac:spMkLst>
            <pc:docMk/>
            <pc:sldMk cId="246026544" sldId="401"/>
            <ac:spMk id="232" creationId="{6E63182D-D17D-4014-B18F-A7A57A994C5E}"/>
          </ac:spMkLst>
        </pc:spChg>
        <pc:spChg chg="mod">
          <ac:chgData name="Reuben Bond" userId="7f300e4aafcfe080" providerId="LiveId" clId="{B606E64D-23EE-4ED2-ADC2-B755AFA9034B}" dt="2022-04-22T03:00:48.130" v="2695" actId="165"/>
          <ac:spMkLst>
            <pc:docMk/>
            <pc:sldMk cId="246026544" sldId="401"/>
            <ac:spMk id="240" creationId="{8F55CA5E-83D4-4FE3-B569-450B85A86A56}"/>
          </ac:spMkLst>
        </pc:spChg>
        <pc:spChg chg="mod">
          <ac:chgData name="Reuben Bond" userId="7f300e4aafcfe080" providerId="LiveId" clId="{B606E64D-23EE-4ED2-ADC2-B755AFA9034B}" dt="2022-04-22T03:00:48.130" v="2695" actId="165"/>
          <ac:spMkLst>
            <pc:docMk/>
            <pc:sldMk cId="246026544" sldId="401"/>
            <ac:spMk id="241" creationId="{7349C735-8CFF-4D0D-95A6-3E6856C93341}"/>
          </ac:spMkLst>
        </pc:spChg>
        <pc:spChg chg="mod">
          <ac:chgData name="Reuben Bond" userId="7f300e4aafcfe080" providerId="LiveId" clId="{B606E64D-23EE-4ED2-ADC2-B755AFA9034B}" dt="2022-04-22T03:00:48.130" v="2695" actId="165"/>
          <ac:spMkLst>
            <pc:docMk/>
            <pc:sldMk cId="246026544" sldId="401"/>
            <ac:spMk id="242" creationId="{A5DD8529-BAB6-41CF-B187-97A71FDE6A70}"/>
          </ac:spMkLst>
        </pc:spChg>
        <pc:spChg chg="mod">
          <ac:chgData name="Reuben Bond" userId="7f300e4aafcfe080" providerId="LiveId" clId="{B606E64D-23EE-4ED2-ADC2-B755AFA9034B}" dt="2022-04-22T03:00:48.130" v="2695" actId="165"/>
          <ac:spMkLst>
            <pc:docMk/>
            <pc:sldMk cId="246026544" sldId="401"/>
            <ac:spMk id="243" creationId="{86B4CB01-B3C4-4706-BD12-9B218F661B9C}"/>
          </ac:spMkLst>
        </pc:spChg>
        <pc:spChg chg="mod">
          <ac:chgData name="Reuben Bond" userId="7f300e4aafcfe080" providerId="LiveId" clId="{B606E64D-23EE-4ED2-ADC2-B755AFA9034B}" dt="2022-04-22T03:00:48.130" v="2695" actId="165"/>
          <ac:spMkLst>
            <pc:docMk/>
            <pc:sldMk cId="246026544" sldId="401"/>
            <ac:spMk id="244" creationId="{10D89AB6-1DC8-4CA2-90FF-7A6747FC411F}"/>
          </ac:spMkLst>
        </pc:spChg>
        <pc:spChg chg="mod">
          <ac:chgData name="Reuben Bond" userId="7f300e4aafcfe080" providerId="LiveId" clId="{B606E64D-23EE-4ED2-ADC2-B755AFA9034B}" dt="2022-04-22T03:00:48.130" v="2695" actId="165"/>
          <ac:spMkLst>
            <pc:docMk/>
            <pc:sldMk cId="246026544" sldId="401"/>
            <ac:spMk id="245" creationId="{6A575F4D-E7D3-4536-934C-BD810250B99D}"/>
          </ac:spMkLst>
        </pc:spChg>
        <pc:spChg chg="mod">
          <ac:chgData name="Reuben Bond" userId="7f300e4aafcfe080" providerId="LiveId" clId="{B606E64D-23EE-4ED2-ADC2-B755AFA9034B}" dt="2022-04-22T03:00:48.130" v="2695" actId="165"/>
          <ac:spMkLst>
            <pc:docMk/>
            <pc:sldMk cId="246026544" sldId="401"/>
            <ac:spMk id="246" creationId="{2208B318-D27E-4F05-A294-40AAF1B5BB1C}"/>
          </ac:spMkLst>
        </pc:spChg>
        <pc:spChg chg="mod">
          <ac:chgData name="Reuben Bond" userId="7f300e4aafcfe080" providerId="LiveId" clId="{B606E64D-23EE-4ED2-ADC2-B755AFA9034B}" dt="2022-04-22T03:00:48.130" v="2695" actId="165"/>
          <ac:spMkLst>
            <pc:docMk/>
            <pc:sldMk cId="246026544" sldId="401"/>
            <ac:spMk id="262" creationId="{7AC1B760-2939-466D-AD97-E59AA2039057}"/>
          </ac:spMkLst>
        </pc:spChg>
        <pc:spChg chg="mod">
          <ac:chgData name="Reuben Bond" userId="7f300e4aafcfe080" providerId="LiveId" clId="{B606E64D-23EE-4ED2-ADC2-B755AFA9034B}" dt="2022-04-22T03:00:48.130" v="2695" actId="165"/>
          <ac:spMkLst>
            <pc:docMk/>
            <pc:sldMk cId="246026544" sldId="401"/>
            <ac:spMk id="263" creationId="{C60CD4AF-25AF-4611-9093-85DF6840A8B4}"/>
          </ac:spMkLst>
        </pc:spChg>
        <pc:spChg chg="mod">
          <ac:chgData name="Reuben Bond" userId="7f300e4aafcfe080" providerId="LiveId" clId="{B606E64D-23EE-4ED2-ADC2-B755AFA9034B}" dt="2022-04-22T03:00:48.130" v="2695" actId="165"/>
          <ac:spMkLst>
            <pc:docMk/>
            <pc:sldMk cId="246026544" sldId="401"/>
            <ac:spMk id="267" creationId="{E9B0FE1E-986D-43FA-98DD-45FF761F1E44}"/>
          </ac:spMkLst>
        </pc:spChg>
        <pc:spChg chg="mod">
          <ac:chgData name="Reuben Bond" userId="7f300e4aafcfe080" providerId="LiveId" clId="{B606E64D-23EE-4ED2-ADC2-B755AFA9034B}" dt="2022-04-22T03:00:48.130" v="2695" actId="165"/>
          <ac:spMkLst>
            <pc:docMk/>
            <pc:sldMk cId="246026544" sldId="401"/>
            <ac:spMk id="268" creationId="{5C9D71FE-A543-45B4-91BC-1DAAAD44635C}"/>
          </ac:spMkLst>
        </pc:spChg>
        <pc:spChg chg="mod">
          <ac:chgData name="Reuben Bond" userId="7f300e4aafcfe080" providerId="LiveId" clId="{B606E64D-23EE-4ED2-ADC2-B755AFA9034B}" dt="2022-04-22T03:00:48.130" v="2695" actId="165"/>
          <ac:spMkLst>
            <pc:docMk/>
            <pc:sldMk cId="246026544" sldId="401"/>
            <ac:spMk id="280" creationId="{1B204E64-322E-4C6C-B565-430D96FD3EA4}"/>
          </ac:spMkLst>
        </pc:spChg>
        <pc:spChg chg="mod">
          <ac:chgData name="Reuben Bond" userId="7f300e4aafcfe080" providerId="LiveId" clId="{B606E64D-23EE-4ED2-ADC2-B755AFA9034B}" dt="2022-04-22T03:00:48.130" v="2695" actId="165"/>
          <ac:spMkLst>
            <pc:docMk/>
            <pc:sldMk cId="246026544" sldId="401"/>
            <ac:spMk id="281" creationId="{FE69395A-2A1A-4F8E-B906-66BF3DB4FF18}"/>
          </ac:spMkLst>
        </pc:spChg>
        <pc:spChg chg="mod">
          <ac:chgData name="Reuben Bond" userId="7f300e4aafcfe080" providerId="LiveId" clId="{B606E64D-23EE-4ED2-ADC2-B755AFA9034B}" dt="2022-04-22T03:00:48.130" v="2695" actId="165"/>
          <ac:spMkLst>
            <pc:docMk/>
            <pc:sldMk cId="246026544" sldId="401"/>
            <ac:spMk id="282" creationId="{B58121B0-C390-4CB2-96B5-325CA8A89337}"/>
          </ac:spMkLst>
        </pc:spChg>
        <pc:spChg chg="mod">
          <ac:chgData name="Reuben Bond" userId="7f300e4aafcfe080" providerId="LiveId" clId="{B606E64D-23EE-4ED2-ADC2-B755AFA9034B}" dt="2022-04-22T03:00:48.130" v="2695" actId="165"/>
          <ac:spMkLst>
            <pc:docMk/>
            <pc:sldMk cId="246026544" sldId="401"/>
            <ac:spMk id="283" creationId="{F4A01A81-D70B-412D-9F27-C7F8B2373A19}"/>
          </ac:spMkLst>
        </pc:spChg>
        <pc:spChg chg="mod">
          <ac:chgData name="Reuben Bond" userId="7f300e4aafcfe080" providerId="LiveId" clId="{B606E64D-23EE-4ED2-ADC2-B755AFA9034B}" dt="2022-04-22T03:00:48.130" v="2695" actId="165"/>
          <ac:spMkLst>
            <pc:docMk/>
            <pc:sldMk cId="246026544" sldId="401"/>
            <ac:spMk id="284" creationId="{0F5DDD7F-3CBD-4880-B7A3-2920394B6A61}"/>
          </ac:spMkLst>
        </pc:spChg>
        <pc:spChg chg="mod">
          <ac:chgData name="Reuben Bond" userId="7f300e4aafcfe080" providerId="LiveId" clId="{B606E64D-23EE-4ED2-ADC2-B755AFA9034B}" dt="2022-04-22T03:00:48.130" v="2695" actId="165"/>
          <ac:spMkLst>
            <pc:docMk/>
            <pc:sldMk cId="246026544" sldId="401"/>
            <ac:spMk id="285" creationId="{C71E2D9F-0D3B-4AC6-9147-4CF0D868723E}"/>
          </ac:spMkLst>
        </pc:spChg>
        <pc:spChg chg="mod">
          <ac:chgData name="Reuben Bond" userId="7f300e4aafcfe080" providerId="LiveId" clId="{B606E64D-23EE-4ED2-ADC2-B755AFA9034B}" dt="2022-04-22T03:00:48.130" v="2695" actId="165"/>
          <ac:spMkLst>
            <pc:docMk/>
            <pc:sldMk cId="246026544" sldId="401"/>
            <ac:spMk id="286" creationId="{0D814AB4-F8BB-432D-8C02-284E76449A99}"/>
          </ac:spMkLst>
        </pc:spChg>
        <pc:spChg chg="mod">
          <ac:chgData name="Reuben Bond" userId="7f300e4aafcfe080" providerId="LiveId" clId="{B606E64D-23EE-4ED2-ADC2-B755AFA9034B}" dt="2022-04-22T03:00:48.130" v="2695" actId="165"/>
          <ac:spMkLst>
            <pc:docMk/>
            <pc:sldMk cId="246026544" sldId="401"/>
            <ac:spMk id="287" creationId="{D52941DE-5C27-43DB-961D-9EF29C935BAB}"/>
          </ac:spMkLst>
        </pc:spChg>
        <pc:spChg chg="mod">
          <ac:chgData name="Reuben Bond" userId="7f300e4aafcfe080" providerId="LiveId" clId="{B606E64D-23EE-4ED2-ADC2-B755AFA9034B}" dt="2022-04-22T03:00:48.130" v="2695" actId="165"/>
          <ac:spMkLst>
            <pc:docMk/>
            <pc:sldMk cId="246026544" sldId="401"/>
            <ac:spMk id="288" creationId="{6BF0E7FB-EA0A-432C-9D32-B1654D4DB746}"/>
          </ac:spMkLst>
        </pc:spChg>
        <pc:spChg chg="mod">
          <ac:chgData name="Reuben Bond" userId="7f300e4aafcfe080" providerId="LiveId" clId="{B606E64D-23EE-4ED2-ADC2-B755AFA9034B}" dt="2022-04-22T03:00:48.130" v="2695" actId="165"/>
          <ac:spMkLst>
            <pc:docMk/>
            <pc:sldMk cId="246026544" sldId="401"/>
            <ac:spMk id="289" creationId="{052BE8FE-E770-4ABB-A46A-C150B5613468}"/>
          </ac:spMkLst>
        </pc:spChg>
        <pc:spChg chg="mod">
          <ac:chgData name="Reuben Bond" userId="7f300e4aafcfe080" providerId="LiveId" clId="{B606E64D-23EE-4ED2-ADC2-B755AFA9034B}" dt="2022-04-22T03:00:48.130" v="2695" actId="165"/>
          <ac:spMkLst>
            <pc:docMk/>
            <pc:sldMk cId="246026544" sldId="401"/>
            <ac:spMk id="290" creationId="{3E8C538D-284C-47A0-8539-4547E9582EF7}"/>
          </ac:spMkLst>
        </pc:spChg>
        <pc:spChg chg="mod">
          <ac:chgData name="Reuben Bond" userId="7f300e4aafcfe080" providerId="LiveId" clId="{B606E64D-23EE-4ED2-ADC2-B755AFA9034B}" dt="2022-04-22T03:00:48.130" v="2695" actId="165"/>
          <ac:spMkLst>
            <pc:docMk/>
            <pc:sldMk cId="246026544" sldId="401"/>
            <ac:spMk id="291" creationId="{0A1A903D-C116-46F1-ADEF-E2A5F8422DB2}"/>
          </ac:spMkLst>
        </pc:spChg>
        <pc:spChg chg="mod topLvl">
          <ac:chgData name="Reuben Bond" userId="7f300e4aafcfe080" providerId="LiveId" clId="{B606E64D-23EE-4ED2-ADC2-B755AFA9034B}" dt="2022-04-22T03:00:54.359" v="2697" actId="164"/>
          <ac:spMkLst>
            <pc:docMk/>
            <pc:sldMk cId="246026544" sldId="401"/>
            <ac:spMk id="293" creationId="{532A95E3-BA65-447F-9D6F-0FA035D03ACF}"/>
          </ac:spMkLst>
        </pc:spChg>
        <pc:spChg chg="mod">
          <ac:chgData name="Reuben Bond" userId="7f300e4aafcfe080" providerId="LiveId" clId="{B606E64D-23EE-4ED2-ADC2-B755AFA9034B}" dt="2022-04-22T03:00:48.130" v="2695" actId="165"/>
          <ac:spMkLst>
            <pc:docMk/>
            <pc:sldMk cId="246026544" sldId="401"/>
            <ac:spMk id="298" creationId="{83F1A9FC-BDCC-4644-B406-E8BC98FB2D2C}"/>
          </ac:spMkLst>
        </pc:spChg>
        <pc:spChg chg="mod">
          <ac:chgData name="Reuben Bond" userId="7f300e4aafcfe080" providerId="LiveId" clId="{B606E64D-23EE-4ED2-ADC2-B755AFA9034B}" dt="2022-04-22T03:00:48.130" v="2695" actId="165"/>
          <ac:spMkLst>
            <pc:docMk/>
            <pc:sldMk cId="246026544" sldId="401"/>
            <ac:spMk id="299" creationId="{D29860D4-2FF7-4A94-A722-9CB0030D42EE}"/>
          </ac:spMkLst>
        </pc:spChg>
        <pc:spChg chg="mod">
          <ac:chgData name="Reuben Bond" userId="7f300e4aafcfe080" providerId="LiveId" clId="{B606E64D-23EE-4ED2-ADC2-B755AFA9034B}" dt="2022-04-22T03:00:48.130" v="2695" actId="165"/>
          <ac:spMkLst>
            <pc:docMk/>
            <pc:sldMk cId="246026544" sldId="401"/>
            <ac:spMk id="300" creationId="{D5FF656B-FD0B-455F-838D-024228DD2987}"/>
          </ac:spMkLst>
        </pc:spChg>
        <pc:spChg chg="mod">
          <ac:chgData name="Reuben Bond" userId="7f300e4aafcfe080" providerId="LiveId" clId="{B606E64D-23EE-4ED2-ADC2-B755AFA9034B}" dt="2022-04-22T03:00:48.130" v="2695" actId="165"/>
          <ac:spMkLst>
            <pc:docMk/>
            <pc:sldMk cId="246026544" sldId="401"/>
            <ac:spMk id="301" creationId="{AC4F50CA-5EA9-492F-8C41-76F79FD25D46}"/>
          </ac:spMkLst>
        </pc:spChg>
        <pc:spChg chg="mod">
          <ac:chgData name="Reuben Bond" userId="7f300e4aafcfe080" providerId="LiveId" clId="{B606E64D-23EE-4ED2-ADC2-B755AFA9034B}" dt="2022-04-22T03:00:48.130" v="2695" actId="165"/>
          <ac:spMkLst>
            <pc:docMk/>
            <pc:sldMk cId="246026544" sldId="401"/>
            <ac:spMk id="302" creationId="{C9CFE446-71AC-4D5A-BB67-07393D1762C5}"/>
          </ac:spMkLst>
        </pc:spChg>
        <pc:spChg chg="mod">
          <ac:chgData name="Reuben Bond" userId="7f300e4aafcfe080" providerId="LiveId" clId="{B606E64D-23EE-4ED2-ADC2-B755AFA9034B}" dt="2022-04-22T03:00:48.130" v="2695" actId="165"/>
          <ac:spMkLst>
            <pc:docMk/>
            <pc:sldMk cId="246026544" sldId="401"/>
            <ac:spMk id="303" creationId="{DD44D56C-6B86-4D1B-8FE7-FAD274578F0C}"/>
          </ac:spMkLst>
        </pc:spChg>
        <pc:spChg chg="mod">
          <ac:chgData name="Reuben Bond" userId="7f300e4aafcfe080" providerId="LiveId" clId="{B606E64D-23EE-4ED2-ADC2-B755AFA9034B}" dt="2022-04-22T03:00:48.130" v="2695" actId="165"/>
          <ac:spMkLst>
            <pc:docMk/>
            <pc:sldMk cId="246026544" sldId="401"/>
            <ac:spMk id="304" creationId="{7617226C-9FE6-4104-A7FF-4E9CCDD58560}"/>
          </ac:spMkLst>
        </pc:spChg>
        <pc:spChg chg="mod">
          <ac:chgData name="Reuben Bond" userId="7f300e4aafcfe080" providerId="LiveId" clId="{B606E64D-23EE-4ED2-ADC2-B755AFA9034B}" dt="2022-04-22T03:00:48.130" v="2695" actId="165"/>
          <ac:spMkLst>
            <pc:docMk/>
            <pc:sldMk cId="246026544" sldId="401"/>
            <ac:spMk id="307" creationId="{06CED3FC-CD11-4ACC-A960-9F80BC6BB0CC}"/>
          </ac:spMkLst>
        </pc:spChg>
        <pc:spChg chg="mod">
          <ac:chgData name="Reuben Bond" userId="7f300e4aafcfe080" providerId="LiveId" clId="{B606E64D-23EE-4ED2-ADC2-B755AFA9034B}" dt="2022-04-22T03:00:48.130" v="2695" actId="165"/>
          <ac:spMkLst>
            <pc:docMk/>
            <pc:sldMk cId="246026544" sldId="401"/>
            <ac:spMk id="308" creationId="{8198C7FD-4EEC-4132-A295-B78B40F7F133}"/>
          </ac:spMkLst>
        </pc:spChg>
        <pc:spChg chg="mod">
          <ac:chgData name="Reuben Bond" userId="7f300e4aafcfe080" providerId="LiveId" clId="{B606E64D-23EE-4ED2-ADC2-B755AFA9034B}" dt="2022-04-22T03:00:48.130" v="2695" actId="165"/>
          <ac:spMkLst>
            <pc:docMk/>
            <pc:sldMk cId="246026544" sldId="401"/>
            <ac:spMk id="309" creationId="{890C84B5-66D3-4BF3-85B3-AEF1F784685A}"/>
          </ac:spMkLst>
        </pc:spChg>
        <pc:spChg chg="mod">
          <ac:chgData name="Reuben Bond" userId="7f300e4aafcfe080" providerId="LiveId" clId="{B606E64D-23EE-4ED2-ADC2-B755AFA9034B}" dt="2022-04-22T03:00:48.130" v="2695" actId="165"/>
          <ac:spMkLst>
            <pc:docMk/>
            <pc:sldMk cId="246026544" sldId="401"/>
            <ac:spMk id="310" creationId="{BFFFC12E-010F-440B-9F23-18677615F464}"/>
          </ac:spMkLst>
        </pc:spChg>
        <pc:spChg chg="mod">
          <ac:chgData name="Reuben Bond" userId="7f300e4aafcfe080" providerId="LiveId" clId="{B606E64D-23EE-4ED2-ADC2-B755AFA9034B}" dt="2022-04-22T03:00:48.130" v="2695" actId="165"/>
          <ac:spMkLst>
            <pc:docMk/>
            <pc:sldMk cId="246026544" sldId="401"/>
            <ac:spMk id="311" creationId="{CCF22D2A-01F5-4D85-8B83-930DF529DA79}"/>
          </ac:spMkLst>
        </pc:spChg>
        <pc:spChg chg="mod">
          <ac:chgData name="Reuben Bond" userId="7f300e4aafcfe080" providerId="LiveId" clId="{B606E64D-23EE-4ED2-ADC2-B755AFA9034B}" dt="2022-04-22T03:00:48.130" v="2695" actId="165"/>
          <ac:spMkLst>
            <pc:docMk/>
            <pc:sldMk cId="246026544" sldId="401"/>
            <ac:spMk id="312" creationId="{0181EF07-D6D0-437A-88D0-D754955F0BDC}"/>
          </ac:spMkLst>
        </pc:spChg>
        <pc:spChg chg="mod">
          <ac:chgData name="Reuben Bond" userId="7f300e4aafcfe080" providerId="LiveId" clId="{B606E64D-23EE-4ED2-ADC2-B755AFA9034B}" dt="2022-04-22T03:00:48.130" v="2695" actId="165"/>
          <ac:spMkLst>
            <pc:docMk/>
            <pc:sldMk cId="246026544" sldId="401"/>
            <ac:spMk id="313" creationId="{E53ABF7A-8D7A-4EE3-A915-CFA229F1FE1A}"/>
          </ac:spMkLst>
        </pc:spChg>
        <pc:spChg chg="mod">
          <ac:chgData name="Reuben Bond" userId="7f300e4aafcfe080" providerId="LiveId" clId="{B606E64D-23EE-4ED2-ADC2-B755AFA9034B}" dt="2022-04-22T03:00:48.130" v="2695" actId="165"/>
          <ac:spMkLst>
            <pc:docMk/>
            <pc:sldMk cId="246026544" sldId="401"/>
            <ac:spMk id="315" creationId="{A44CB8E8-3DBF-49DE-A3D6-DE3D14C5DC96}"/>
          </ac:spMkLst>
        </pc:spChg>
        <pc:spChg chg="mod">
          <ac:chgData name="Reuben Bond" userId="7f300e4aafcfe080" providerId="LiveId" clId="{B606E64D-23EE-4ED2-ADC2-B755AFA9034B}" dt="2022-04-22T03:00:48.130" v="2695" actId="165"/>
          <ac:spMkLst>
            <pc:docMk/>
            <pc:sldMk cId="246026544" sldId="401"/>
            <ac:spMk id="316" creationId="{24C04337-D1BD-447D-988E-0E631C6955E7}"/>
          </ac:spMkLst>
        </pc:spChg>
        <pc:spChg chg="mod">
          <ac:chgData name="Reuben Bond" userId="7f300e4aafcfe080" providerId="LiveId" clId="{B606E64D-23EE-4ED2-ADC2-B755AFA9034B}" dt="2022-04-22T03:00:48.130" v="2695" actId="165"/>
          <ac:spMkLst>
            <pc:docMk/>
            <pc:sldMk cId="246026544" sldId="401"/>
            <ac:spMk id="318" creationId="{AD596DCC-2036-4B90-B5F6-570667237FFA}"/>
          </ac:spMkLst>
        </pc:spChg>
        <pc:spChg chg="mod">
          <ac:chgData name="Reuben Bond" userId="7f300e4aafcfe080" providerId="LiveId" clId="{B606E64D-23EE-4ED2-ADC2-B755AFA9034B}" dt="2022-04-22T03:00:48.130" v="2695" actId="165"/>
          <ac:spMkLst>
            <pc:docMk/>
            <pc:sldMk cId="246026544" sldId="401"/>
            <ac:spMk id="319" creationId="{81092485-9CD5-4D53-A462-22311408E9AB}"/>
          </ac:spMkLst>
        </pc:spChg>
        <pc:spChg chg="mod">
          <ac:chgData name="Reuben Bond" userId="7f300e4aafcfe080" providerId="LiveId" clId="{B606E64D-23EE-4ED2-ADC2-B755AFA9034B}" dt="2022-04-22T03:00:48.130" v="2695" actId="165"/>
          <ac:spMkLst>
            <pc:docMk/>
            <pc:sldMk cId="246026544" sldId="401"/>
            <ac:spMk id="321" creationId="{D7D80FDE-CE2A-45CA-B2D6-D77CD16634A6}"/>
          </ac:spMkLst>
        </pc:spChg>
        <pc:spChg chg="mod">
          <ac:chgData name="Reuben Bond" userId="7f300e4aafcfe080" providerId="LiveId" clId="{B606E64D-23EE-4ED2-ADC2-B755AFA9034B}" dt="2022-04-22T03:00:48.130" v="2695" actId="165"/>
          <ac:spMkLst>
            <pc:docMk/>
            <pc:sldMk cId="246026544" sldId="401"/>
            <ac:spMk id="322" creationId="{F00FDD25-63A3-4134-BC13-6E29EF20C668}"/>
          </ac:spMkLst>
        </pc:spChg>
        <pc:spChg chg="mod">
          <ac:chgData name="Reuben Bond" userId="7f300e4aafcfe080" providerId="LiveId" clId="{B606E64D-23EE-4ED2-ADC2-B755AFA9034B}" dt="2022-04-22T03:00:48.130" v="2695" actId="165"/>
          <ac:spMkLst>
            <pc:docMk/>
            <pc:sldMk cId="246026544" sldId="401"/>
            <ac:spMk id="324" creationId="{160D355A-AB20-4415-8A58-9B9A62D8DB30}"/>
          </ac:spMkLst>
        </pc:spChg>
        <pc:spChg chg="mod">
          <ac:chgData name="Reuben Bond" userId="7f300e4aafcfe080" providerId="LiveId" clId="{B606E64D-23EE-4ED2-ADC2-B755AFA9034B}" dt="2022-04-22T03:00:48.130" v="2695" actId="165"/>
          <ac:spMkLst>
            <pc:docMk/>
            <pc:sldMk cId="246026544" sldId="401"/>
            <ac:spMk id="325" creationId="{6A1FB0CC-0CBB-40D8-B13C-926CBC11D731}"/>
          </ac:spMkLst>
        </pc:spChg>
        <pc:spChg chg="mod">
          <ac:chgData name="Reuben Bond" userId="7f300e4aafcfe080" providerId="LiveId" clId="{B606E64D-23EE-4ED2-ADC2-B755AFA9034B}" dt="2022-04-22T03:00:48.130" v="2695" actId="165"/>
          <ac:spMkLst>
            <pc:docMk/>
            <pc:sldMk cId="246026544" sldId="401"/>
            <ac:spMk id="327" creationId="{ADEFD932-79C6-407A-934B-107917D0AA7B}"/>
          </ac:spMkLst>
        </pc:spChg>
        <pc:spChg chg="mod">
          <ac:chgData name="Reuben Bond" userId="7f300e4aafcfe080" providerId="LiveId" clId="{B606E64D-23EE-4ED2-ADC2-B755AFA9034B}" dt="2022-04-22T03:00:48.130" v="2695" actId="165"/>
          <ac:spMkLst>
            <pc:docMk/>
            <pc:sldMk cId="246026544" sldId="401"/>
            <ac:spMk id="328" creationId="{E58A68A3-9FA6-4290-B423-00B7AF66A5FA}"/>
          </ac:spMkLst>
        </pc:spChg>
        <pc:spChg chg="mod">
          <ac:chgData name="Reuben Bond" userId="7f300e4aafcfe080" providerId="LiveId" clId="{B606E64D-23EE-4ED2-ADC2-B755AFA9034B}" dt="2022-04-22T03:00:48.130" v="2695" actId="165"/>
          <ac:spMkLst>
            <pc:docMk/>
            <pc:sldMk cId="246026544" sldId="401"/>
            <ac:spMk id="330" creationId="{10D62EDE-1F02-41A2-B9B2-CD262AE2F29F}"/>
          </ac:spMkLst>
        </pc:spChg>
        <pc:spChg chg="mod">
          <ac:chgData name="Reuben Bond" userId="7f300e4aafcfe080" providerId="LiveId" clId="{B606E64D-23EE-4ED2-ADC2-B755AFA9034B}" dt="2022-04-22T03:00:48.130" v="2695" actId="165"/>
          <ac:spMkLst>
            <pc:docMk/>
            <pc:sldMk cId="246026544" sldId="401"/>
            <ac:spMk id="331" creationId="{8A51117B-8E46-4954-A1A8-54F50D957776}"/>
          </ac:spMkLst>
        </pc:spChg>
        <pc:spChg chg="mod">
          <ac:chgData name="Reuben Bond" userId="7f300e4aafcfe080" providerId="LiveId" clId="{B606E64D-23EE-4ED2-ADC2-B755AFA9034B}" dt="2022-04-22T03:00:48.130" v="2695" actId="165"/>
          <ac:spMkLst>
            <pc:docMk/>
            <pc:sldMk cId="246026544" sldId="401"/>
            <ac:spMk id="333" creationId="{CF47162B-5026-411D-86CA-C3ECFD48FBE2}"/>
          </ac:spMkLst>
        </pc:spChg>
        <pc:spChg chg="mod">
          <ac:chgData name="Reuben Bond" userId="7f300e4aafcfe080" providerId="LiveId" clId="{B606E64D-23EE-4ED2-ADC2-B755AFA9034B}" dt="2022-04-22T03:00:48.130" v="2695" actId="165"/>
          <ac:spMkLst>
            <pc:docMk/>
            <pc:sldMk cId="246026544" sldId="401"/>
            <ac:spMk id="334" creationId="{03191542-AE85-4421-B646-6339E8ADFD59}"/>
          </ac:spMkLst>
        </pc:spChg>
        <pc:spChg chg="mod topLvl">
          <ac:chgData name="Reuben Bond" userId="7f300e4aafcfe080" providerId="LiveId" clId="{B606E64D-23EE-4ED2-ADC2-B755AFA9034B}" dt="2022-04-22T03:00:54.359" v="2697" actId="164"/>
          <ac:spMkLst>
            <pc:docMk/>
            <pc:sldMk cId="246026544" sldId="401"/>
            <ac:spMk id="335" creationId="{6646B510-240A-40FE-8207-50D56C3742A9}"/>
          </ac:spMkLst>
        </pc:spChg>
        <pc:spChg chg="mod topLvl">
          <ac:chgData name="Reuben Bond" userId="7f300e4aafcfe080" providerId="LiveId" clId="{B606E64D-23EE-4ED2-ADC2-B755AFA9034B}" dt="2022-04-22T03:00:54.359" v="2697" actId="164"/>
          <ac:spMkLst>
            <pc:docMk/>
            <pc:sldMk cId="246026544" sldId="401"/>
            <ac:spMk id="336" creationId="{76D12951-F942-425F-A5BB-E87D188FA814}"/>
          </ac:spMkLst>
        </pc:spChg>
        <pc:spChg chg="mod topLvl">
          <ac:chgData name="Reuben Bond" userId="7f300e4aafcfe080" providerId="LiveId" clId="{B606E64D-23EE-4ED2-ADC2-B755AFA9034B}" dt="2022-04-22T03:00:54.359" v="2697" actId="164"/>
          <ac:spMkLst>
            <pc:docMk/>
            <pc:sldMk cId="246026544" sldId="401"/>
            <ac:spMk id="337" creationId="{4F7D9A84-44F0-4F6C-8199-74275AD7FC02}"/>
          </ac:spMkLst>
        </pc:spChg>
        <pc:spChg chg="mod topLvl">
          <ac:chgData name="Reuben Bond" userId="7f300e4aafcfe080" providerId="LiveId" clId="{B606E64D-23EE-4ED2-ADC2-B755AFA9034B}" dt="2022-04-22T03:00:54.359" v="2697" actId="164"/>
          <ac:spMkLst>
            <pc:docMk/>
            <pc:sldMk cId="246026544" sldId="401"/>
            <ac:spMk id="338" creationId="{DE52D3C4-7C41-4FB1-9A76-AC252E0D0388}"/>
          </ac:spMkLst>
        </pc:spChg>
        <pc:spChg chg="mod topLvl">
          <ac:chgData name="Reuben Bond" userId="7f300e4aafcfe080" providerId="LiveId" clId="{B606E64D-23EE-4ED2-ADC2-B755AFA9034B}" dt="2022-04-22T03:00:54.359" v="2697" actId="164"/>
          <ac:spMkLst>
            <pc:docMk/>
            <pc:sldMk cId="246026544" sldId="401"/>
            <ac:spMk id="339" creationId="{AA5C0001-D25F-476D-8EAF-0A574DE01199}"/>
          </ac:spMkLst>
        </pc:spChg>
        <pc:spChg chg="mod">
          <ac:chgData name="Reuben Bond" userId="7f300e4aafcfe080" providerId="LiveId" clId="{B606E64D-23EE-4ED2-ADC2-B755AFA9034B}" dt="2022-04-22T03:00:48.130" v="2695" actId="165"/>
          <ac:spMkLst>
            <pc:docMk/>
            <pc:sldMk cId="246026544" sldId="401"/>
            <ac:spMk id="342" creationId="{9072A560-9FD9-4087-9F87-389F916F0E59}"/>
          </ac:spMkLst>
        </pc:spChg>
        <pc:spChg chg="mod">
          <ac:chgData name="Reuben Bond" userId="7f300e4aafcfe080" providerId="LiveId" clId="{B606E64D-23EE-4ED2-ADC2-B755AFA9034B}" dt="2022-04-22T03:00:48.130" v="2695" actId="165"/>
          <ac:spMkLst>
            <pc:docMk/>
            <pc:sldMk cId="246026544" sldId="401"/>
            <ac:spMk id="343" creationId="{348D2FC7-5B32-45E0-9A2E-592F4B82561D}"/>
          </ac:spMkLst>
        </pc:spChg>
        <pc:spChg chg="mod">
          <ac:chgData name="Reuben Bond" userId="7f300e4aafcfe080" providerId="LiveId" clId="{B606E64D-23EE-4ED2-ADC2-B755AFA9034B}" dt="2022-04-22T03:00:48.130" v="2695" actId="165"/>
          <ac:spMkLst>
            <pc:docMk/>
            <pc:sldMk cId="246026544" sldId="401"/>
            <ac:spMk id="344" creationId="{C85C2B8B-3B89-493B-A72D-DDB91A3F627B}"/>
          </ac:spMkLst>
        </pc:spChg>
        <pc:spChg chg="mod">
          <ac:chgData name="Reuben Bond" userId="7f300e4aafcfe080" providerId="LiveId" clId="{B606E64D-23EE-4ED2-ADC2-B755AFA9034B}" dt="2022-04-22T03:00:48.130" v="2695" actId="165"/>
          <ac:spMkLst>
            <pc:docMk/>
            <pc:sldMk cId="246026544" sldId="401"/>
            <ac:spMk id="345" creationId="{AC137D3D-B911-4286-AA08-F6C6B7CEBEC6}"/>
          </ac:spMkLst>
        </pc:spChg>
        <pc:spChg chg="mod">
          <ac:chgData name="Reuben Bond" userId="7f300e4aafcfe080" providerId="LiveId" clId="{B606E64D-23EE-4ED2-ADC2-B755AFA9034B}" dt="2022-04-22T03:00:48.130" v="2695" actId="165"/>
          <ac:spMkLst>
            <pc:docMk/>
            <pc:sldMk cId="246026544" sldId="401"/>
            <ac:spMk id="346" creationId="{4B9B8AE9-CEC9-44A0-87A3-4B6DFDCF74BF}"/>
          </ac:spMkLst>
        </pc:spChg>
        <pc:spChg chg="mod">
          <ac:chgData name="Reuben Bond" userId="7f300e4aafcfe080" providerId="LiveId" clId="{B606E64D-23EE-4ED2-ADC2-B755AFA9034B}" dt="2022-04-22T03:00:48.130" v="2695" actId="165"/>
          <ac:spMkLst>
            <pc:docMk/>
            <pc:sldMk cId="246026544" sldId="401"/>
            <ac:spMk id="347" creationId="{10885AD9-8B36-4C8D-8CB1-F6C930F6C017}"/>
          </ac:spMkLst>
        </pc:spChg>
        <pc:spChg chg="mod">
          <ac:chgData name="Reuben Bond" userId="7f300e4aafcfe080" providerId="LiveId" clId="{B606E64D-23EE-4ED2-ADC2-B755AFA9034B}" dt="2022-04-22T03:00:48.130" v="2695" actId="165"/>
          <ac:spMkLst>
            <pc:docMk/>
            <pc:sldMk cId="246026544" sldId="401"/>
            <ac:spMk id="348" creationId="{C8FAF53D-9F5A-497D-BC60-55FCA4DE46D4}"/>
          </ac:spMkLst>
        </pc:spChg>
        <pc:spChg chg="mod">
          <ac:chgData name="Reuben Bond" userId="7f300e4aafcfe080" providerId="LiveId" clId="{B606E64D-23EE-4ED2-ADC2-B755AFA9034B}" dt="2022-04-22T03:00:48.130" v="2695" actId="165"/>
          <ac:spMkLst>
            <pc:docMk/>
            <pc:sldMk cId="246026544" sldId="401"/>
            <ac:spMk id="351" creationId="{A7DE08C8-754A-429A-A8B1-FF628B08E6F9}"/>
          </ac:spMkLst>
        </pc:spChg>
        <pc:spChg chg="mod">
          <ac:chgData name="Reuben Bond" userId="7f300e4aafcfe080" providerId="LiveId" clId="{B606E64D-23EE-4ED2-ADC2-B755AFA9034B}" dt="2022-04-22T03:00:48.130" v="2695" actId="165"/>
          <ac:spMkLst>
            <pc:docMk/>
            <pc:sldMk cId="246026544" sldId="401"/>
            <ac:spMk id="352" creationId="{8F87CC8C-230D-4176-86D0-5ACA76529FBE}"/>
          </ac:spMkLst>
        </pc:spChg>
        <pc:spChg chg="mod">
          <ac:chgData name="Reuben Bond" userId="7f300e4aafcfe080" providerId="LiveId" clId="{B606E64D-23EE-4ED2-ADC2-B755AFA9034B}" dt="2022-04-22T03:00:48.130" v="2695" actId="165"/>
          <ac:spMkLst>
            <pc:docMk/>
            <pc:sldMk cId="246026544" sldId="401"/>
            <ac:spMk id="353" creationId="{D3F0FECB-A27E-4EC2-92BC-687DEF58DED8}"/>
          </ac:spMkLst>
        </pc:spChg>
        <pc:spChg chg="mod">
          <ac:chgData name="Reuben Bond" userId="7f300e4aafcfe080" providerId="LiveId" clId="{B606E64D-23EE-4ED2-ADC2-B755AFA9034B}" dt="2022-04-22T03:00:48.130" v="2695" actId="165"/>
          <ac:spMkLst>
            <pc:docMk/>
            <pc:sldMk cId="246026544" sldId="401"/>
            <ac:spMk id="354" creationId="{1A838C38-F2FE-4D94-8D64-D153B2335E24}"/>
          </ac:spMkLst>
        </pc:spChg>
        <pc:spChg chg="mod">
          <ac:chgData name="Reuben Bond" userId="7f300e4aafcfe080" providerId="LiveId" clId="{B606E64D-23EE-4ED2-ADC2-B755AFA9034B}" dt="2022-04-22T03:00:48.130" v="2695" actId="165"/>
          <ac:spMkLst>
            <pc:docMk/>
            <pc:sldMk cId="246026544" sldId="401"/>
            <ac:spMk id="355" creationId="{F17A5963-8AD3-4E6A-8CEF-F2397C8614B1}"/>
          </ac:spMkLst>
        </pc:spChg>
        <pc:spChg chg="mod">
          <ac:chgData name="Reuben Bond" userId="7f300e4aafcfe080" providerId="LiveId" clId="{B606E64D-23EE-4ED2-ADC2-B755AFA9034B}" dt="2022-04-22T03:00:48.130" v="2695" actId="165"/>
          <ac:spMkLst>
            <pc:docMk/>
            <pc:sldMk cId="246026544" sldId="401"/>
            <ac:spMk id="356" creationId="{A5C1F78B-F3EA-444C-B184-A79739EEE4E0}"/>
          </ac:spMkLst>
        </pc:spChg>
        <pc:spChg chg="mod">
          <ac:chgData name="Reuben Bond" userId="7f300e4aafcfe080" providerId="LiveId" clId="{B606E64D-23EE-4ED2-ADC2-B755AFA9034B}" dt="2022-04-22T03:00:48.130" v="2695" actId="165"/>
          <ac:spMkLst>
            <pc:docMk/>
            <pc:sldMk cId="246026544" sldId="401"/>
            <ac:spMk id="357" creationId="{997963D7-6238-40E2-B8FC-7BF78EA4FC6F}"/>
          </ac:spMkLst>
        </pc:spChg>
        <pc:spChg chg="mod">
          <ac:chgData name="Reuben Bond" userId="7f300e4aafcfe080" providerId="LiveId" clId="{B606E64D-23EE-4ED2-ADC2-B755AFA9034B}" dt="2022-04-22T03:00:48.130" v="2695" actId="165"/>
          <ac:spMkLst>
            <pc:docMk/>
            <pc:sldMk cId="246026544" sldId="401"/>
            <ac:spMk id="360" creationId="{628F1A14-3752-4781-A780-0AD74E061667}"/>
          </ac:spMkLst>
        </pc:spChg>
        <pc:spChg chg="mod">
          <ac:chgData name="Reuben Bond" userId="7f300e4aafcfe080" providerId="LiveId" clId="{B606E64D-23EE-4ED2-ADC2-B755AFA9034B}" dt="2022-04-22T03:00:48.130" v="2695" actId="165"/>
          <ac:spMkLst>
            <pc:docMk/>
            <pc:sldMk cId="246026544" sldId="401"/>
            <ac:spMk id="361" creationId="{F59DED25-C592-49D1-BDB8-192B82C2D04A}"/>
          </ac:spMkLst>
        </pc:spChg>
        <pc:spChg chg="mod">
          <ac:chgData name="Reuben Bond" userId="7f300e4aafcfe080" providerId="LiveId" clId="{B606E64D-23EE-4ED2-ADC2-B755AFA9034B}" dt="2022-04-22T03:00:48.130" v="2695" actId="165"/>
          <ac:spMkLst>
            <pc:docMk/>
            <pc:sldMk cId="246026544" sldId="401"/>
            <ac:spMk id="362" creationId="{B2A4AE11-8577-4E5F-827D-844DCDA7DE3C}"/>
          </ac:spMkLst>
        </pc:spChg>
        <pc:spChg chg="mod">
          <ac:chgData name="Reuben Bond" userId="7f300e4aafcfe080" providerId="LiveId" clId="{B606E64D-23EE-4ED2-ADC2-B755AFA9034B}" dt="2022-04-22T03:00:48.130" v="2695" actId="165"/>
          <ac:spMkLst>
            <pc:docMk/>
            <pc:sldMk cId="246026544" sldId="401"/>
            <ac:spMk id="363" creationId="{8E75717B-8752-4964-A31F-64825279500F}"/>
          </ac:spMkLst>
        </pc:spChg>
        <pc:spChg chg="mod">
          <ac:chgData name="Reuben Bond" userId="7f300e4aafcfe080" providerId="LiveId" clId="{B606E64D-23EE-4ED2-ADC2-B755AFA9034B}" dt="2022-04-22T03:00:48.130" v="2695" actId="165"/>
          <ac:spMkLst>
            <pc:docMk/>
            <pc:sldMk cId="246026544" sldId="401"/>
            <ac:spMk id="364" creationId="{3A1DE833-DA02-4CF4-954B-41C495DF244A}"/>
          </ac:spMkLst>
        </pc:spChg>
        <pc:spChg chg="mod">
          <ac:chgData name="Reuben Bond" userId="7f300e4aafcfe080" providerId="LiveId" clId="{B606E64D-23EE-4ED2-ADC2-B755AFA9034B}" dt="2022-04-22T03:00:48.130" v="2695" actId="165"/>
          <ac:spMkLst>
            <pc:docMk/>
            <pc:sldMk cId="246026544" sldId="401"/>
            <ac:spMk id="365" creationId="{34079868-7497-4C56-997D-0F735F18414E}"/>
          </ac:spMkLst>
        </pc:spChg>
        <pc:spChg chg="mod">
          <ac:chgData name="Reuben Bond" userId="7f300e4aafcfe080" providerId="LiveId" clId="{B606E64D-23EE-4ED2-ADC2-B755AFA9034B}" dt="2022-04-22T03:00:48.130" v="2695" actId="165"/>
          <ac:spMkLst>
            <pc:docMk/>
            <pc:sldMk cId="246026544" sldId="401"/>
            <ac:spMk id="366" creationId="{23643F37-8AF8-47EC-ACF0-5103086EFB5E}"/>
          </ac:spMkLst>
        </pc:spChg>
        <pc:spChg chg="mod">
          <ac:chgData name="Reuben Bond" userId="7f300e4aafcfe080" providerId="LiveId" clId="{B606E64D-23EE-4ED2-ADC2-B755AFA9034B}" dt="2022-04-22T03:00:48.130" v="2695" actId="165"/>
          <ac:spMkLst>
            <pc:docMk/>
            <pc:sldMk cId="246026544" sldId="401"/>
            <ac:spMk id="369" creationId="{60A9AD56-2E50-4579-A294-035591C50679}"/>
          </ac:spMkLst>
        </pc:spChg>
        <pc:spChg chg="mod">
          <ac:chgData name="Reuben Bond" userId="7f300e4aafcfe080" providerId="LiveId" clId="{B606E64D-23EE-4ED2-ADC2-B755AFA9034B}" dt="2022-04-22T03:00:48.130" v="2695" actId="165"/>
          <ac:spMkLst>
            <pc:docMk/>
            <pc:sldMk cId="246026544" sldId="401"/>
            <ac:spMk id="370" creationId="{4FF192E5-738E-4A64-BA77-5BFB155EE0D2}"/>
          </ac:spMkLst>
        </pc:spChg>
        <pc:spChg chg="mod">
          <ac:chgData name="Reuben Bond" userId="7f300e4aafcfe080" providerId="LiveId" clId="{B606E64D-23EE-4ED2-ADC2-B755AFA9034B}" dt="2022-04-22T03:00:48.130" v="2695" actId="165"/>
          <ac:spMkLst>
            <pc:docMk/>
            <pc:sldMk cId="246026544" sldId="401"/>
            <ac:spMk id="371" creationId="{695C1929-6923-4E8F-9094-0D689CBCCA8D}"/>
          </ac:spMkLst>
        </pc:spChg>
        <pc:spChg chg="mod">
          <ac:chgData name="Reuben Bond" userId="7f300e4aafcfe080" providerId="LiveId" clId="{B606E64D-23EE-4ED2-ADC2-B755AFA9034B}" dt="2022-04-22T03:00:48.130" v="2695" actId="165"/>
          <ac:spMkLst>
            <pc:docMk/>
            <pc:sldMk cId="246026544" sldId="401"/>
            <ac:spMk id="372" creationId="{52F31B3A-4FC7-4097-878E-E9B3301B4420}"/>
          </ac:spMkLst>
        </pc:spChg>
        <pc:spChg chg="mod">
          <ac:chgData name="Reuben Bond" userId="7f300e4aafcfe080" providerId="LiveId" clId="{B606E64D-23EE-4ED2-ADC2-B755AFA9034B}" dt="2022-04-22T03:00:48.130" v="2695" actId="165"/>
          <ac:spMkLst>
            <pc:docMk/>
            <pc:sldMk cId="246026544" sldId="401"/>
            <ac:spMk id="373" creationId="{F32979E0-599D-4ACC-A594-0866EAF5AFB5}"/>
          </ac:spMkLst>
        </pc:spChg>
        <pc:spChg chg="mod">
          <ac:chgData name="Reuben Bond" userId="7f300e4aafcfe080" providerId="LiveId" clId="{B606E64D-23EE-4ED2-ADC2-B755AFA9034B}" dt="2022-04-22T03:00:48.130" v="2695" actId="165"/>
          <ac:spMkLst>
            <pc:docMk/>
            <pc:sldMk cId="246026544" sldId="401"/>
            <ac:spMk id="374" creationId="{A4B678D0-1AAF-4F30-94D5-622A2E58347E}"/>
          </ac:spMkLst>
        </pc:spChg>
        <pc:spChg chg="mod">
          <ac:chgData name="Reuben Bond" userId="7f300e4aafcfe080" providerId="LiveId" clId="{B606E64D-23EE-4ED2-ADC2-B755AFA9034B}" dt="2022-04-22T03:00:48.130" v="2695" actId="165"/>
          <ac:spMkLst>
            <pc:docMk/>
            <pc:sldMk cId="246026544" sldId="401"/>
            <ac:spMk id="375" creationId="{0A63E133-D909-4D6E-BB70-28DEED2B33F1}"/>
          </ac:spMkLst>
        </pc:spChg>
        <pc:spChg chg="mod">
          <ac:chgData name="Reuben Bond" userId="7f300e4aafcfe080" providerId="LiveId" clId="{B606E64D-23EE-4ED2-ADC2-B755AFA9034B}" dt="2022-04-22T03:00:48.130" v="2695" actId="165"/>
          <ac:spMkLst>
            <pc:docMk/>
            <pc:sldMk cId="246026544" sldId="401"/>
            <ac:spMk id="378" creationId="{73E52F6B-7429-48AF-B7BC-A80FC36C229D}"/>
          </ac:spMkLst>
        </pc:spChg>
        <pc:spChg chg="mod">
          <ac:chgData name="Reuben Bond" userId="7f300e4aafcfe080" providerId="LiveId" clId="{B606E64D-23EE-4ED2-ADC2-B755AFA9034B}" dt="2022-04-22T03:00:48.130" v="2695" actId="165"/>
          <ac:spMkLst>
            <pc:docMk/>
            <pc:sldMk cId="246026544" sldId="401"/>
            <ac:spMk id="379" creationId="{1BA9C982-CC6E-46C6-B9E2-CDB722B357D6}"/>
          </ac:spMkLst>
        </pc:spChg>
        <pc:spChg chg="mod">
          <ac:chgData name="Reuben Bond" userId="7f300e4aafcfe080" providerId="LiveId" clId="{B606E64D-23EE-4ED2-ADC2-B755AFA9034B}" dt="2022-04-22T03:00:48.130" v="2695" actId="165"/>
          <ac:spMkLst>
            <pc:docMk/>
            <pc:sldMk cId="246026544" sldId="401"/>
            <ac:spMk id="380" creationId="{A4DC7E7D-4F67-4874-8D81-A929547B906C}"/>
          </ac:spMkLst>
        </pc:spChg>
        <pc:spChg chg="mod">
          <ac:chgData name="Reuben Bond" userId="7f300e4aafcfe080" providerId="LiveId" clId="{B606E64D-23EE-4ED2-ADC2-B755AFA9034B}" dt="2022-04-22T03:00:48.130" v="2695" actId="165"/>
          <ac:spMkLst>
            <pc:docMk/>
            <pc:sldMk cId="246026544" sldId="401"/>
            <ac:spMk id="381" creationId="{B8B124D7-B3DD-4875-9C93-9F439D3ACF51}"/>
          </ac:spMkLst>
        </pc:spChg>
        <pc:spChg chg="mod">
          <ac:chgData name="Reuben Bond" userId="7f300e4aafcfe080" providerId="LiveId" clId="{B606E64D-23EE-4ED2-ADC2-B755AFA9034B}" dt="2022-04-22T03:00:48.130" v="2695" actId="165"/>
          <ac:spMkLst>
            <pc:docMk/>
            <pc:sldMk cId="246026544" sldId="401"/>
            <ac:spMk id="382" creationId="{9529E3E9-C3EB-4873-BC03-14646FDDD209}"/>
          </ac:spMkLst>
        </pc:spChg>
        <pc:spChg chg="mod">
          <ac:chgData name="Reuben Bond" userId="7f300e4aafcfe080" providerId="LiveId" clId="{B606E64D-23EE-4ED2-ADC2-B755AFA9034B}" dt="2022-04-22T03:00:48.130" v="2695" actId="165"/>
          <ac:spMkLst>
            <pc:docMk/>
            <pc:sldMk cId="246026544" sldId="401"/>
            <ac:spMk id="383" creationId="{B0A890DD-8C0C-4A6C-A9F9-4176C4B370E0}"/>
          </ac:spMkLst>
        </pc:spChg>
        <pc:spChg chg="mod">
          <ac:chgData name="Reuben Bond" userId="7f300e4aafcfe080" providerId="LiveId" clId="{B606E64D-23EE-4ED2-ADC2-B755AFA9034B}" dt="2022-04-22T03:00:48.130" v="2695" actId="165"/>
          <ac:spMkLst>
            <pc:docMk/>
            <pc:sldMk cId="246026544" sldId="401"/>
            <ac:spMk id="384" creationId="{B01A5BAD-285D-4B1B-9F81-F7BEA953ADD7}"/>
          </ac:spMkLst>
        </pc:spChg>
        <pc:spChg chg="mod">
          <ac:chgData name="Reuben Bond" userId="7f300e4aafcfe080" providerId="LiveId" clId="{B606E64D-23EE-4ED2-ADC2-B755AFA9034B}" dt="2022-04-22T03:00:48.130" v="2695" actId="165"/>
          <ac:spMkLst>
            <pc:docMk/>
            <pc:sldMk cId="246026544" sldId="401"/>
            <ac:spMk id="387" creationId="{A0B63CA4-9880-4E56-B66B-38850234ED3C}"/>
          </ac:spMkLst>
        </pc:spChg>
        <pc:spChg chg="mod">
          <ac:chgData name="Reuben Bond" userId="7f300e4aafcfe080" providerId="LiveId" clId="{B606E64D-23EE-4ED2-ADC2-B755AFA9034B}" dt="2022-04-22T03:00:48.130" v="2695" actId="165"/>
          <ac:spMkLst>
            <pc:docMk/>
            <pc:sldMk cId="246026544" sldId="401"/>
            <ac:spMk id="388" creationId="{384A2105-D800-4FC2-93F5-153C9F2B5C2A}"/>
          </ac:spMkLst>
        </pc:spChg>
        <pc:spChg chg="mod">
          <ac:chgData name="Reuben Bond" userId="7f300e4aafcfe080" providerId="LiveId" clId="{B606E64D-23EE-4ED2-ADC2-B755AFA9034B}" dt="2022-04-22T03:00:48.130" v="2695" actId="165"/>
          <ac:spMkLst>
            <pc:docMk/>
            <pc:sldMk cId="246026544" sldId="401"/>
            <ac:spMk id="389" creationId="{A74D775C-C37D-4D33-AC4A-35D925538D52}"/>
          </ac:spMkLst>
        </pc:spChg>
        <pc:spChg chg="mod">
          <ac:chgData name="Reuben Bond" userId="7f300e4aafcfe080" providerId="LiveId" clId="{B606E64D-23EE-4ED2-ADC2-B755AFA9034B}" dt="2022-04-22T03:00:48.130" v="2695" actId="165"/>
          <ac:spMkLst>
            <pc:docMk/>
            <pc:sldMk cId="246026544" sldId="401"/>
            <ac:spMk id="390" creationId="{A61ECC2B-F858-4C65-A7A4-8C0D715C130E}"/>
          </ac:spMkLst>
        </pc:spChg>
        <pc:spChg chg="mod">
          <ac:chgData name="Reuben Bond" userId="7f300e4aafcfe080" providerId="LiveId" clId="{B606E64D-23EE-4ED2-ADC2-B755AFA9034B}" dt="2022-04-22T03:00:48.130" v="2695" actId="165"/>
          <ac:spMkLst>
            <pc:docMk/>
            <pc:sldMk cId="246026544" sldId="401"/>
            <ac:spMk id="391" creationId="{0C8042DF-F7D5-4A95-ACF2-76F4F156A563}"/>
          </ac:spMkLst>
        </pc:spChg>
        <pc:spChg chg="mod">
          <ac:chgData name="Reuben Bond" userId="7f300e4aafcfe080" providerId="LiveId" clId="{B606E64D-23EE-4ED2-ADC2-B755AFA9034B}" dt="2022-04-22T03:00:48.130" v="2695" actId="165"/>
          <ac:spMkLst>
            <pc:docMk/>
            <pc:sldMk cId="246026544" sldId="401"/>
            <ac:spMk id="392" creationId="{7515B726-616F-4FE4-AB66-9E09023DA420}"/>
          </ac:spMkLst>
        </pc:spChg>
        <pc:spChg chg="mod">
          <ac:chgData name="Reuben Bond" userId="7f300e4aafcfe080" providerId="LiveId" clId="{B606E64D-23EE-4ED2-ADC2-B755AFA9034B}" dt="2022-04-22T03:00:48.130" v="2695" actId="165"/>
          <ac:spMkLst>
            <pc:docMk/>
            <pc:sldMk cId="246026544" sldId="401"/>
            <ac:spMk id="393" creationId="{053D7F42-A2AC-4698-8DFE-CBB4E98D6C4C}"/>
          </ac:spMkLst>
        </pc:spChg>
        <pc:spChg chg="mod">
          <ac:chgData name="Reuben Bond" userId="7f300e4aafcfe080" providerId="LiveId" clId="{B606E64D-23EE-4ED2-ADC2-B755AFA9034B}" dt="2022-04-22T03:00:48.130" v="2695" actId="165"/>
          <ac:spMkLst>
            <pc:docMk/>
            <pc:sldMk cId="246026544" sldId="401"/>
            <ac:spMk id="394" creationId="{F9CF0E3D-1C63-4BDD-A068-198967333CB6}"/>
          </ac:spMkLst>
        </pc:spChg>
        <pc:spChg chg="mod">
          <ac:chgData name="Reuben Bond" userId="7f300e4aafcfe080" providerId="LiveId" clId="{B606E64D-23EE-4ED2-ADC2-B755AFA9034B}" dt="2022-04-22T03:00:48.130" v="2695" actId="165"/>
          <ac:spMkLst>
            <pc:docMk/>
            <pc:sldMk cId="246026544" sldId="401"/>
            <ac:spMk id="395" creationId="{91D1F9E6-B80C-4FEF-A454-AD657E2BE291}"/>
          </ac:spMkLst>
        </pc:spChg>
        <pc:spChg chg="mod">
          <ac:chgData name="Reuben Bond" userId="7f300e4aafcfe080" providerId="LiveId" clId="{B606E64D-23EE-4ED2-ADC2-B755AFA9034B}" dt="2022-04-22T03:00:48.130" v="2695" actId="165"/>
          <ac:spMkLst>
            <pc:docMk/>
            <pc:sldMk cId="246026544" sldId="401"/>
            <ac:spMk id="396" creationId="{12C248BA-7E98-47DF-B23F-CB5E2287A148}"/>
          </ac:spMkLst>
        </pc:spChg>
        <pc:spChg chg="mod">
          <ac:chgData name="Reuben Bond" userId="7f300e4aafcfe080" providerId="LiveId" clId="{B606E64D-23EE-4ED2-ADC2-B755AFA9034B}" dt="2022-04-22T03:00:48.130" v="2695" actId="165"/>
          <ac:spMkLst>
            <pc:docMk/>
            <pc:sldMk cId="246026544" sldId="401"/>
            <ac:spMk id="397" creationId="{2F558FF0-8F9A-431B-A691-DBBFDEC4D351}"/>
          </ac:spMkLst>
        </pc:spChg>
        <pc:spChg chg="mod">
          <ac:chgData name="Reuben Bond" userId="7f300e4aafcfe080" providerId="LiveId" clId="{B606E64D-23EE-4ED2-ADC2-B755AFA9034B}" dt="2022-04-22T03:00:48.130" v="2695" actId="165"/>
          <ac:spMkLst>
            <pc:docMk/>
            <pc:sldMk cId="246026544" sldId="401"/>
            <ac:spMk id="398" creationId="{846CF7A6-4F50-4C03-9FEB-0A9593D11829}"/>
          </ac:spMkLst>
        </pc:spChg>
        <pc:spChg chg="mod">
          <ac:chgData name="Reuben Bond" userId="7f300e4aafcfe080" providerId="LiveId" clId="{B606E64D-23EE-4ED2-ADC2-B755AFA9034B}" dt="2022-04-22T03:00:48.130" v="2695" actId="165"/>
          <ac:spMkLst>
            <pc:docMk/>
            <pc:sldMk cId="246026544" sldId="401"/>
            <ac:spMk id="401" creationId="{BE4A7D24-564C-48D7-B811-44DD9DEFCE59}"/>
          </ac:spMkLst>
        </pc:spChg>
        <pc:spChg chg="mod">
          <ac:chgData name="Reuben Bond" userId="7f300e4aafcfe080" providerId="LiveId" clId="{B606E64D-23EE-4ED2-ADC2-B755AFA9034B}" dt="2022-04-22T03:00:48.130" v="2695" actId="165"/>
          <ac:spMkLst>
            <pc:docMk/>
            <pc:sldMk cId="246026544" sldId="401"/>
            <ac:spMk id="402" creationId="{EF274FF7-3D73-4D83-A2DB-D4B07AEB0596}"/>
          </ac:spMkLst>
        </pc:spChg>
        <pc:spChg chg="mod">
          <ac:chgData name="Reuben Bond" userId="7f300e4aafcfe080" providerId="LiveId" clId="{B606E64D-23EE-4ED2-ADC2-B755AFA9034B}" dt="2022-04-22T03:00:48.130" v="2695" actId="165"/>
          <ac:spMkLst>
            <pc:docMk/>
            <pc:sldMk cId="246026544" sldId="401"/>
            <ac:spMk id="403" creationId="{412FAA21-97B1-4009-A31C-F5957DFC9CC2}"/>
          </ac:spMkLst>
        </pc:spChg>
        <pc:spChg chg="mod">
          <ac:chgData name="Reuben Bond" userId="7f300e4aafcfe080" providerId="LiveId" clId="{B606E64D-23EE-4ED2-ADC2-B755AFA9034B}" dt="2022-04-22T03:00:48.130" v="2695" actId="165"/>
          <ac:spMkLst>
            <pc:docMk/>
            <pc:sldMk cId="246026544" sldId="401"/>
            <ac:spMk id="404" creationId="{51235B8A-0228-4A6C-BE4D-B9DBBFE84A57}"/>
          </ac:spMkLst>
        </pc:spChg>
        <pc:spChg chg="mod">
          <ac:chgData name="Reuben Bond" userId="7f300e4aafcfe080" providerId="LiveId" clId="{B606E64D-23EE-4ED2-ADC2-B755AFA9034B}" dt="2022-04-22T03:00:48.130" v="2695" actId="165"/>
          <ac:spMkLst>
            <pc:docMk/>
            <pc:sldMk cId="246026544" sldId="401"/>
            <ac:spMk id="405" creationId="{1F41FA62-A997-452D-8ED4-3D327FA0B244}"/>
          </ac:spMkLst>
        </pc:spChg>
        <pc:spChg chg="mod">
          <ac:chgData name="Reuben Bond" userId="7f300e4aafcfe080" providerId="LiveId" clId="{B606E64D-23EE-4ED2-ADC2-B755AFA9034B}" dt="2022-04-22T03:00:48.130" v="2695" actId="165"/>
          <ac:spMkLst>
            <pc:docMk/>
            <pc:sldMk cId="246026544" sldId="401"/>
            <ac:spMk id="406" creationId="{2CD19638-7EF6-4E4E-A72D-1E3CD424C306}"/>
          </ac:spMkLst>
        </pc:spChg>
        <pc:spChg chg="mod">
          <ac:chgData name="Reuben Bond" userId="7f300e4aafcfe080" providerId="LiveId" clId="{B606E64D-23EE-4ED2-ADC2-B755AFA9034B}" dt="2022-04-22T03:00:48.130" v="2695" actId="165"/>
          <ac:spMkLst>
            <pc:docMk/>
            <pc:sldMk cId="246026544" sldId="401"/>
            <ac:spMk id="407" creationId="{62F2F498-A69C-4548-BC1D-B7CD495236C3}"/>
          </ac:spMkLst>
        </pc:spChg>
        <pc:spChg chg="mod">
          <ac:chgData name="Reuben Bond" userId="7f300e4aafcfe080" providerId="LiveId" clId="{B606E64D-23EE-4ED2-ADC2-B755AFA9034B}" dt="2022-04-22T03:00:48.130" v="2695" actId="165"/>
          <ac:spMkLst>
            <pc:docMk/>
            <pc:sldMk cId="246026544" sldId="401"/>
            <ac:spMk id="408" creationId="{46E244F0-5F66-4CC4-8ADD-364FED895488}"/>
          </ac:spMkLst>
        </pc:spChg>
        <pc:spChg chg="mod">
          <ac:chgData name="Reuben Bond" userId="7f300e4aafcfe080" providerId="LiveId" clId="{B606E64D-23EE-4ED2-ADC2-B755AFA9034B}" dt="2022-04-22T03:00:48.130" v="2695" actId="165"/>
          <ac:spMkLst>
            <pc:docMk/>
            <pc:sldMk cId="246026544" sldId="401"/>
            <ac:spMk id="409" creationId="{0C598CED-6591-4D7D-AD84-96A0EDF70DF4}"/>
          </ac:spMkLst>
        </pc:spChg>
        <pc:spChg chg="mod">
          <ac:chgData name="Reuben Bond" userId="7f300e4aafcfe080" providerId="LiveId" clId="{B606E64D-23EE-4ED2-ADC2-B755AFA9034B}" dt="2022-04-22T03:00:48.130" v="2695" actId="165"/>
          <ac:spMkLst>
            <pc:docMk/>
            <pc:sldMk cId="246026544" sldId="401"/>
            <ac:spMk id="410" creationId="{2A0FB8E8-EED7-4656-83AF-EEA7A8A16FC5}"/>
          </ac:spMkLst>
        </pc:spChg>
        <pc:spChg chg="mod">
          <ac:chgData name="Reuben Bond" userId="7f300e4aafcfe080" providerId="LiveId" clId="{B606E64D-23EE-4ED2-ADC2-B755AFA9034B}" dt="2022-04-22T03:00:48.130" v="2695" actId="165"/>
          <ac:spMkLst>
            <pc:docMk/>
            <pc:sldMk cId="246026544" sldId="401"/>
            <ac:spMk id="411" creationId="{D565275B-56A7-4BF2-813D-E508CD9A86FF}"/>
          </ac:spMkLst>
        </pc:spChg>
        <pc:spChg chg="mod">
          <ac:chgData name="Reuben Bond" userId="7f300e4aafcfe080" providerId="LiveId" clId="{B606E64D-23EE-4ED2-ADC2-B755AFA9034B}" dt="2022-04-22T03:00:48.130" v="2695" actId="165"/>
          <ac:spMkLst>
            <pc:docMk/>
            <pc:sldMk cId="246026544" sldId="401"/>
            <ac:spMk id="412" creationId="{9496C26B-2AA3-4C84-8EC8-7F324BBF0403}"/>
          </ac:spMkLst>
        </pc:spChg>
        <pc:spChg chg="mod">
          <ac:chgData name="Reuben Bond" userId="7f300e4aafcfe080" providerId="LiveId" clId="{B606E64D-23EE-4ED2-ADC2-B755AFA9034B}" dt="2022-04-22T03:00:48.130" v="2695" actId="165"/>
          <ac:spMkLst>
            <pc:docMk/>
            <pc:sldMk cId="246026544" sldId="401"/>
            <ac:spMk id="415" creationId="{E7204766-B945-41BC-965B-5674F89BCF83}"/>
          </ac:spMkLst>
        </pc:spChg>
        <pc:spChg chg="mod">
          <ac:chgData name="Reuben Bond" userId="7f300e4aafcfe080" providerId="LiveId" clId="{B606E64D-23EE-4ED2-ADC2-B755AFA9034B}" dt="2022-04-22T03:00:48.130" v="2695" actId="165"/>
          <ac:spMkLst>
            <pc:docMk/>
            <pc:sldMk cId="246026544" sldId="401"/>
            <ac:spMk id="416" creationId="{3626069B-A3FA-4763-8189-4CCC6FA34142}"/>
          </ac:spMkLst>
        </pc:spChg>
        <pc:spChg chg="mod">
          <ac:chgData name="Reuben Bond" userId="7f300e4aafcfe080" providerId="LiveId" clId="{B606E64D-23EE-4ED2-ADC2-B755AFA9034B}" dt="2022-04-22T03:00:48.130" v="2695" actId="165"/>
          <ac:spMkLst>
            <pc:docMk/>
            <pc:sldMk cId="246026544" sldId="401"/>
            <ac:spMk id="417" creationId="{F76644D6-644F-47DA-B5E3-F876B2F7401E}"/>
          </ac:spMkLst>
        </pc:spChg>
        <pc:spChg chg="mod">
          <ac:chgData name="Reuben Bond" userId="7f300e4aafcfe080" providerId="LiveId" clId="{B606E64D-23EE-4ED2-ADC2-B755AFA9034B}" dt="2022-04-22T03:00:48.130" v="2695" actId="165"/>
          <ac:spMkLst>
            <pc:docMk/>
            <pc:sldMk cId="246026544" sldId="401"/>
            <ac:spMk id="418" creationId="{B75B920C-61AF-4FF2-AF5E-08FD770AD86B}"/>
          </ac:spMkLst>
        </pc:spChg>
        <pc:spChg chg="mod">
          <ac:chgData name="Reuben Bond" userId="7f300e4aafcfe080" providerId="LiveId" clId="{B606E64D-23EE-4ED2-ADC2-B755AFA9034B}" dt="2022-04-22T03:00:48.130" v="2695" actId="165"/>
          <ac:spMkLst>
            <pc:docMk/>
            <pc:sldMk cId="246026544" sldId="401"/>
            <ac:spMk id="419" creationId="{BB6BF519-6600-42E1-8392-D95F6E879043}"/>
          </ac:spMkLst>
        </pc:spChg>
        <pc:spChg chg="mod">
          <ac:chgData name="Reuben Bond" userId="7f300e4aafcfe080" providerId="LiveId" clId="{B606E64D-23EE-4ED2-ADC2-B755AFA9034B}" dt="2022-04-22T03:00:48.130" v="2695" actId="165"/>
          <ac:spMkLst>
            <pc:docMk/>
            <pc:sldMk cId="246026544" sldId="401"/>
            <ac:spMk id="420" creationId="{A6AB714C-3E76-49A3-8ED6-C9D077E6338F}"/>
          </ac:spMkLst>
        </pc:spChg>
        <pc:spChg chg="mod">
          <ac:chgData name="Reuben Bond" userId="7f300e4aafcfe080" providerId="LiveId" clId="{B606E64D-23EE-4ED2-ADC2-B755AFA9034B}" dt="2022-04-22T03:00:48.130" v="2695" actId="165"/>
          <ac:spMkLst>
            <pc:docMk/>
            <pc:sldMk cId="246026544" sldId="401"/>
            <ac:spMk id="421" creationId="{8FC583FA-B566-4500-9A2E-BD169D553113}"/>
          </ac:spMkLst>
        </pc:spChg>
        <pc:spChg chg="mod">
          <ac:chgData name="Reuben Bond" userId="7f300e4aafcfe080" providerId="LiveId" clId="{B606E64D-23EE-4ED2-ADC2-B755AFA9034B}" dt="2022-04-22T03:00:48.130" v="2695" actId="165"/>
          <ac:spMkLst>
            <pc:docMk/>
            <pc:sldMk cId="246026544" sldId="401"/>
            <ac:spMk id="422" creationId="{64F782AC-A156-4A50-95E6-D6385AC609CD}"/>
          </ac:spMkLst>
        </pc:spChg>
        <pc:spChg chg="mod">
          <ac:chgData name="Reuben Bond" userId="7f300e4aafcfe080" providerId="LiveId" clId="{B606E64D-23EE-4ED2-ADC2-B755AFA9034B}" dt="2022-04-22T03:00:48.130" v="2695" actId="165"/>
          <ac:spMkLst>
            <pc:docMk/>
            <pc:sldMk cId="246026544" sldId="401"/>
            <ac:spMk id="423" creationId="{95064A1C-5CD8-44A4-959E-3D88F56C80E3}"/>
          </ac:spMkLst>
        </pc:spChg>
        <pc:spChg chg="mod">
          <ac:chgData name="Reuben Bond" userId="7f300e4aafcfe080" providerId="LiveId" clId="{B606E64D-23EE-4ED2-ADC2-B755AFA9034B}" dt="2022-04-22T03:00:48.130" v="2695" actId="165"/>
          <ac:spMkLst>
            <pc:docMk/>
            <pc:sldMk cId="246026544" sldId="401"/>
            <ac:spMk id="424" creationId="{9B8D526E-CDCF-4723-9A01-B24DC45F1C79}"/>
          </ac:spMkLst>
        </pc:spChg>
        <pc:spChg chg="mod">
          <ac:chgData name="Reuben Bond" userId="7f300e4aafcfe080" providerId="LiveId" clId="{B606E64D-23EE-4ED2-ADC2-B755AFA9034B}" dt="2022-04-22T03:00:48.130" v="2695" actId="165"/>
          <ac:spMkLst>
            <pc:docMk/>
            <pc:sldMk cId="246026544" sldId="401"/>
            <ac:spMk id="425" creationId="{60B6F93B-7EC2-423C-A694-381A5A80CB00}"/>
          </ac:spMkLst>
        </pc:spChg>
        <pc:spChg chg="mod">
          <ac:chgData name="Reuben Bond" userId="7f300e4aafcfe080" providerId="LiveId" clId="{B606E64D-23EE-4ED2-ADC2-B755AFA9034B}" dt="2022-04-22T03:00:48.130" v="2695" actId="165"/>
          <ac:spMkLst>
            <pc:docMk/>
            <pc:sldMk cId="246026544" sldId="401"/>
            <ac:spMk id="426" creationId="{06D07120-41A7-4061-8D74-D091D56A7D6B}"/>
          </ac:spMkLst>
        </pc:spChg>
        <pc:spChg chg="mod">
          <ac:chgData name="Reuben Bond" userId="7f300e4aafcfe080" providerId="LiveId" clId="{B606E64D-23EE-4ED2-ADC2-B755AFA9034B}" dt="2022-04-22T03:00:48.130" v="2695" actId="165"/>
          <ac:spMkLst>
            <pc:docMk/>
            <pc:sldMk cId="246026544" sldId="401"/>
            <ac:spMk id="429" creationId="{E783048B-E949-4D53-82DF-8ED8EA3F5E0F}"/>
          </ac:spMkLst>
        </pc:spChg>
        <pc:spChg chg="mod">
          <ac:chgData name="Reuben Bond" userId="7f300e4aafcfe080" providerId="LiveId" clId="{B606E64D-23EE-4ED2-ADC2-B755AFA9034B}" dt="2022-04-22T03:00:48.130" v="2695" actId="165"/>
          <ac:spMkLst>
            <pc:docMk/>
            <pc:sldMk cId="246026544" sldId="401"/>
            <ac:spMk id="430" creationId="{1489069A-4F60-4F71-9DCF-1BB579808760}"/>
          </ac:spMkLst>
        </pc:spChg>
        <pc:spChg chg="mod">
          <ac:chgData name="Reuben Bond" userId="7f300e4aafcfe080" providerId="LiveId" clId="{B606E64D-23EE-4ED2-ADC2-B755AFA9034B}" dt="2022-04-22T03:00:48.130" v="2695" actId="165"/>
          <ac:spMkLst>
            <pc:docMk/>
            <pc:sldMk cId="246026544" sldId="401"/>
            <ac:spMk id="431" creationId="{8F168667-B591-412D-ABDB-71F7DAB2AC9C}"/>
          </ac:spMkLst>
        </pc:spChg>
        <pc:spChg chg="mod">
          <ac:chgData name="Reuben Bond" userId="7f300e4aafcfe080" providerId="LiveId" clId="{B606E64D-23EE-4ED2-ADC2-B755AFA9034B}" dt="2022-04-22T03:00:48.130" v="2695" actId="165"/>
          <ac:spMkLst>
            <pc:docMk/>
            <pc:sldMk cId="246026544" sldId="401"/>
            <ac:spMk id="432" creationId="{510C4316-6DA7-45B0-A1C2-509DDFC695D4}"/>
          </ac:spMkLst>
        </pc:spChg>
        <pc:spChg chg="mod">
          <ac:chgData name="Reuben Bond" userId="7f300e4aafcfe080" providerId="LiveId" clId="{B606E64D-23EE-4ED2-ADC2-B755AFA9034B}" dt="2022-04-22T03:00:48.130" v="2695" actId="165"/>
          <ac:spMkLst>
            <pc:docMk/>
            <pc:sldMk cId="246026544" sldId="401"/>
            <ac:spMk id="433" creationId="{F7DC9F82-3FA5-431D-BE8C-0B1D942C06A9}"/>
          </ac:spMkLst>
        </pc:spChg>
        <pc:spChg chg="mod">
          <ac:chgData name="Reuben Bond" userId="7f300e4aafcfe080" providerId="LiveId" clId="{B606E64D-23EE-4ED2-ADC2-B755AFA9034B}" dt="2022-04-22T03:00:48.130" v="2695" actId="165"/>
          <ac:spMkLst>
            <pc:docMk/>
            <pc:sldMk cId="246026544" sldId="401"/>
            <ac:spMk id="434" creationId="{9C462D4A-E887-4457-A523-C0599B7F5EBA}"/>
          </ac:spMkLst>
        </pc:spChg>
        <pc:spChg chg="mod">
          <ac:chgData name="Reuben Bond" userId="7f300e4aafcfe080" providerId="LiveId" clId="{B606E64D-23EE-4ED2-ADC2-B755AFA9034B}" dt="2022-04-22T03:00:48.130" v="2695" actId="165"/>
          <ac:spMkLst>
            <pc:docMk/>
            <pc:sldMk cId="246026544" sldId="401"/>
            <ac:spMk id="435" creationId="{655DE840-AB72-48C5-90F9-78B7D45EDC83}"/>
          </ac:spMkLst>
        </pc:spChg>
        <pc:spChg chg="mod">
          <ac:chgData name="Reuben Bond" userId="7f300e4aafcfe080" providerId="LiveId" clId="{B606E64D-23EE-4ED2-ADC2-B755AFA9034B}" dt="2022-04-22T03:00:48.130" v="2695" actId="165"/>
          <ac:spMkLst>
            <pc:docMk/>
            <pc:sldMk cId="246026544" sldId="401"/>
            <ac:spMk id="436" creationId="{0F91FC8D-FC24-4F7C-80AA-1F0B6142C5C1}"/>
          </ac:spMkLst>
        </pc:spChg>
        <pc:spChg chg="mod">
          <ac:chgData name="Reuben Bond" userId="7f300e4aafcfe080" providerId="LiveId" clId="{B606E64D-23EE-4ED2-ADC2-B755AFA9034B}" dt="2022-04-22T03:00:48.130" v="2695" actId="165"/>
          <ac:spMkLst>
            <pc:docMk/>
            <pc:sldMk cId="246026544" sldId="401"/>
            <ac:spMk id="437" creationId="{AB58427C-3CA1-449B-82F9-7AE47FD88147}"/>
          </ac:spMkLst>
        </pc:spChg>
        <pc:spChg chg="mod">
          <ac:chgData name="Reuben Bond" userId="7f300e4aafcfe080" providerId="LiveId" clId="{B606E64D-23EE-4ED2-ADC2-B755AFA9034B}" dt="2022-04-22T03:00:48.130" v="2695" actId="165"/>
          <ac:spMkLst>
            <pc:docMk/>
            <pc:sldMk cId="246026544" sldId="401"/>
            <ac:spMk id="438" creationId="{E883C0DD-A0B8-451F-9F12-BDA4D96E58A0}"/>
          </ac:spMkLst>
        </pc:spChg>
        <pc:spChg chg="mod">
          <ac:chgData name="Reuben Bond" userId="7f300e4aafcfe080" providerId="LiveId" clId="{B606E64D-23EE-4ED2-ADC2-B755AFA9034B}" dt="2022-04-22T03:00:48.130" v="2695" actId="165"/>
          <ac:spMkLst>
            <pc:docMk/>
            <pc:sldMk cId="246026544" sldId="401"/>
            <ac:spMk id="439" creationId="{C80908E4-46CB-4690-96C1-CD03296C7951}"/>
          </ac:spMkLst>
        </pc:spChg>
        <pc:spChg chg="mod">
          <ac:chgData name="Reuben Bond" userId="7f300e4aafcfe080" providerId="LiveId" clId="{B606E64D-23EE-4ED2-ADC2-B755AFA9034B}" dt="2022-04-22T03:00:48.130" v="2695" actId="165"/>
          <ac:spMkLst>
            <pc:docMk/>
            <pc:sldMk cId="246026544" sldId="401"/>
            <ac:spMk id="440" creationId="{1787E9B3-8361-4735-8D6A-2853614527A7}"/>
          </ac:spMkLst>
        </pc:spChg>
        <pc:spChg chg="mod">
          <ac:chgData name="Reuben Bond" userId="7f300e4aafcfe080" providerId="LiveId" clId="{B606E64D-23EE-4ED2-ADC2-B755AFA9034B}" dt="2022-04-22T03:00:48.130" v="2695" actId="165"/>
          <ac:spMkLst>
            <pc:docMk/>
            <pc:sldMk cId="246026544" sldId="401"/>
            <ac:spMk id="443" creationId="{E2BDBF46-C7F0-43FF-94D4-4DF696A57546}"/>
          </ac:spMkLst>
        </pc:spChg>
        <pc:spChg chg="mod">
          <ac:chgData name="Reuben Bond" userId="7f300e4aafcfe080" providerId="LiveId" clId="{B606E64D-23EE-4ED2-ADC2-B755AFA9034B}" dt="2022-04-22T03:00:48.130" v="2695" actId="165"/>
          <ac:spMkLst>
            <pc:docMk/>
            <pc:sldMk cId="246026544" sldId="401"/>
            <ac:spMk id="444" creationId="{C1639156-23CB-499A-BB6B-A29E530A921C}"/>
          </ac:spMkLst>
        </pc:spChg>
        <pc:spChg chg="mod">
          <ac:chgData name="Reuben Bond" userId="7f300e4aafcfe080" providerId="LiveId" clId="{B606E64D-23EE-4ED2-ADC2-B755AFA9034B}" dt="2022-04-22T03:00:48.130" v="2695" actId="165"/>
          <ac:spMkLst>
            <pc:docMk/>
            <pc:sldMk cId="246026544" sldId="401"/>
            <ac:spMk id="445" creationId="{2D108740-394B-49D9-8E4C-BC16882D3D4A}"/>
          </ac:spMkLst>
        </pc:spChg>
        <pc:spChg chg="mod">
          <ac:chgData name="Reuben Bond" userId="7f300e4aafcfe080" providerId="LiveId" clId="{B606E64D-23EE-4ED2-ADC2-B755AFA9034B}" dt="2022-04-22T03:00:48.130" v="2695" actId="165"/>
          <ac:spMkLst>
            <pc:docMk/>
            <pc:sldMk cId="246026544" sldId="401"/>
            <ac:spMk id="446" creationId="{85E51DFC-C25E-4FC4-8401-9B74C4B943DA}"/>
          </ac:spMkLst>
        </pc:spChg>
        <pc:spChg chg="mod">
          <ac:chgData name="Reuben Bond" userId="7f300e4aafcfe080" providerId="LiveId" clId="{B606E64D-23EE-4ED2-ADC2-B755AFA9034B}" dt="2022-04-22T03:00:48.130" v="2695" actId="165"/>
          <ac:spMkLst>
            <pc:docMk/>
            <pc:sldMk cId="246026544" sldId="401"/>
            <ac:spMk id="447" creationId="{2DBB8E65-DFEE-4CA2-87EB-34D08CBD9D7F}"/>
          </ac:spMkLst>
        </pc:spChg>
        <pc:spChg chg="mod">
          <ac:chgData name="Reuben Bond" userId="7f300e4aafcfe080" providerId="LiveId" clId="{B606E64D-23EE-4ED2-ADC2-B755AFA9034B}" dt="2022-04-22T03:00:48.130" v="2695" actId="165"/>
          <ac:spMkLst>
            <pc:docMk/>
            <pc:sldMk cId="246026544" sldId="401"/>
            <ac:spMk id="448" creationId="{EDD9DCAE-255B-4232-8BD6-06D6C29F4F84}"/>
          </ac:spMkLst>
        </pc:spChg>
        <pc:spChg chg="mod">
          <ac:chgData name="Reuben Bond" userId="7f300e4aafcfe080" providerId="LiveId" clId="{B606E64D-23EE-4ED2-ADC2-B755AFA9034B}" dt="2022-04-22T03:00:48.130" v="2695" actId="165"/>
          <ac:spMkLst>
            <pc:docMk/>
            <pc:sldMk cId="246026544" sldId="401"/>
            <ac:spMk id="449" creationId="{704FF50D-EE4C-4C9F-A27E-436EC9804204}"/>
          </ac:spMkLst>
        </pc:spChg>
        <pc:spChg chg="mod">
          <ac:chgData name="Reuben Bond" userId="7f300e4aafcfe080" providerId="LiveId" clId="{B606E64D-23EE-4ED2-ADC2-B755AFA9034B}" dt="2022-04-22T03:00:48.130" v="2695" actId="165"/>
          <ac:spMkLst>
            <pc:docMk/>
            <pc:sldMk cId="246026544" sldId="401"/>
            <ac:spMk id="452" creationId="{AB682D23-3294-4628-B3AF-4E4C4E5FEBEF}"/>
          </ac:spMkLst>
        </pc:spChg>
        <pc:spChg chg="mod">
          <ac:chgData name="Reuben Bond" userId="7f300e4aafcfe080" providerId="LiveId" clId="{B606E64D-23EE-4ED2-ADC2-B755AFA9034B}" dt="2022-04-22T03:00:48.130" v="2695" actId="165"/>
          <ac:spMkLst>
            <pc:docMk/>
            <pc:sldMk cId="246026544" sldId="401"/>
            <ac:spMk id="453" creationId="{B4142F20-7AB5-493C-951D-60BC662C1068}"/>
          </ac:spMkLst>
        </pc:spChg>
        <pc:spChg chg="mod">
          <ac:chgData name="Reuben Bond" userId="7f300e4aafcfe080" providerId="LiveId" clId="{B606E64D-23EE-4ED2-ADC2-B755AFA9034B}" dt="2022-04-22T03:00:48.130" v="2695" actId="165"/>
          <ac:spMkLst>
            <pc:docMk/>
            <pc:sldMk cId="246026544" sldId="401"/>
            <ac:spMk id="454" creationId="{A9CE159B-860D-47EB-85F5-BDF2030B6A3E}"/>
          </ac:spMkLst>
        </pc:spChg>
        <pc:spChg chg="mod">
          <ac:chgData name="Reuben Bond" userId="7f300e4aafcfe080" providerId="LiveId" clId="{B606E64D-23EE-4ED2-ADC2-B755AFA9034B}" dt="2022-04-22T03:00:48.130" v="2695" actId="165"/>
          <ac:spMkLst>
            <pc:docMk/>
            <pc:sldMk cId="246026544" sldId="401"/>
            <ac:spMk id="455" creationId="{988F17D3-57E0-4CB1-93DE-B4C444A9B3D8}"/>
          </ac:spMkLst>
        </pc:spChg>
        <pc:spChg chg="mod">
          <ac:chgData name="Reuben Bond" userId="7f300e4aafcfe080" providerId="LiveId" clId="{B606E64D-23EE-4ED2-ADC2-B755AFA9034B}" dt="2022-04-22T03:00:48.130" v="2695" actId="165"/>
          <ac:spMkLst>
            <pc:docMk/>
            <pc:sldMk cId="246026544" sldId="401"/>
            <ac:spMk id="456" creationId="{5BB7E691-B40B-4B80-81FA-E71737230D38}"/>
          </ac:spMkLst>
        </pc:spChg>
        <pc:spChg chg="mod">
          <ac:chgData name="Reuben Bond" userId="7f300e4aafcfe080" providerId="LiveId" clId="{B606E64D-23EE-4ED2-ADC2-B755AFA9034B}" dt="2022-04-22T03:00:48.130" v="2695" actId="165"/>
          <ac:spMkLst>
            <pc:docMk/>
            <pc:sldMk cId="246026544" sldId="401"/>
            <ac:spMk id="457" creationId="{5CF91C62-14E6-46B2-94C0-BFAE7B955474}"/>
          </ac:spMkLst>
        </pc:spChg>
        <pc:spChg chg="mod">
          <ac:chgData name="Reuben Bond" userId="7f300e4aafcfe080" providerId="LiveId" clId="{B606E64D-23EE-4ED2-ADC2-B755AFA9034B}" dt="2022-04-22T03:00:48.130" v="2695" actId="165"/>
          <ac:spMkLst>
            <pc:docMk/>
            <pc:sldMk cId="246026544" sldId="401"/>
            <ac:spMk id="458" creationId="{84AFC9F1-211D-4B12-9F54-DD508BB672C6}"/>
          </ac:spMkLst>
        </pc:spChg>
        <pc:spChg chg="mod">
          <ac:chgData name="Reuben Bond" userId="7f300e4aafcfe080" providerId="LiveId" clId="{B606E64D-23EE-4ED2-ADC2-B755AFA9034B}" dt="2022-04-22T03:00:48.130" v="2695" actId="165"/>
          <ac:spMkLst>
            <pc:docMk/>
            <pc:sldMk cId="246026544" sldId="401"/>
            <ac:spMk id="459" creationId="{279FEC13-1A76-421C-87E2-C7C6E50BF9F8}"/>
          </ac:spMkLst>
        </pc:spChg>
        <pc:spChg chg="mod">
          <ac:chgData name="Reuben Bond" userId="7f300e4aafcfe080" providerId="LiveId" clId="{B606E64D-23EE-4ED2-ADC2-B755AFA9034B}" dt="2022-04-22T03:00:48.130" v="2695" actId="165"/>
          <ac:spMkLst>
            <pc:docMk/>
            <pc:sldMk cId="246026544" sldId="401"/>
            <ac:spMk id="460" creationId="{4AD5F4B0-1E7B-4F7B-9FB8-36625604B739}"/>
          </ac:spMkLst>
        </pc:spChg>
        <pc:spChg chg="mod">
          <ac:chgData name="Reuben Bond" userId="7f300e4aafcfe080" providerId="LiveId" clId="{B606E64D-23EE-4ED2-ADC2-B755AFA9034B}" dt="2022-04-22T03:00:48.130" v="2695" actId="165"/>
          <ac:spMkLst>
            <pc:docMk/>
            <pc:sldMk cId="246026544" sldId="401"/>
            <ac:spMk id="461" creationId="{986A7C63-75D5-486B-A950-745302D9F94B}"/>
          </ac:spMkLst>
        </pc:spChg>
        <pc:spChg chg="mod">
          <ac:chgData name="Reuben Bond" userId="7f300e4aafcfe080" providerId="LiveId" clId="{B606E64D-23EE-4ED2-ADC2-B755AFA9034B}" dt="2022-04-22T03:00:48.130" v="2695" actId="165"/>
          <ac:spMkLst>
            <pc:docMk/>
            <pc:sldMk cId="246026544" sldId="401"/>
            <ac:spMk id="462" creationId="{FCA11071-362D-4253-9B53-1D430976F397}"/>
          </ac:spMkLst>
        </pc:spChg>
        <pc:spChg chg="mod">
          <ac:chgData name="Reuben Bond" userId="7f300e4aafcfe080" providerId="LiveId" clId="{B606E64D-23EE-4ED2-ADC2-B755AFA9034B}" dt="2022-04-22T03:00:48.130" v="2695" actId="165"/>
          <ac:spMkLst>
            <pc:docMk/>
            <pc:sldMk cId="246026544" sldId="401"/>
            <ac:spMk id="463" creationId="{AE6767E0-9CB2-4B01-82D0-325A7934C9BE}"/>
          </ac:spMkLst>
        </pc:spChg>
        <pc:spChg chg="mod">
          <ac:chgData name="Reuben Bond" userId="7f300e4aafcfe080" providerId="LiveId" clId="{B606E64D-23EE-4ED2-ADC2-B755AFA9034B}" dt="2022-04-22T03:00:48.130" v="2695" actId="165"/>
          <ac:spMkLst>
            <pc:docMk/>
            <pc:sldMk cId="246026544" sldId="401"/>
            <ac:spMk id="465" creationId="{C6FE6D8F-CACA-49DE-A037-1195DC30C076}"/>
          </ac:spMkLst>
        </pc:spChg>
        <pc:spChg chg="mod">
          <ac:chgData name="Reuben Bond" userId="7f300e4aafcfe080" providerId="LiveId" clId="{B606E64D-23EE-4ED2-ADC2-B755AFA9034B}" dt="2022-04-22T03:00:48.130" v="2695" actId="165"/>
          <ac:spMkLst>
            <pc:docMk/>
            <pc:sldMk cId="246026544" sldId="401"/>
            <ac:spMk id="466" creationId="{CD40E61B-7CBB-40FA-AE06-00A42FB1E8BF}"/>
          </ac:spMkLst>
        </pc:spChg>
        <pc:grpChg chg="add mod">
          <ac:chgData name="Reuben Bond" userId="7f300e4aafcfe080" providerId="LiveId" clId="{B606E64D-23EE-4ED2-ADC2-B755AFA9034B}" dt="2022-04-22T03:01:00.566" v="2698" actId="164"/>
          <ac:grpSpMkLst>
            <pc:docMk/>
            <pc:sldMk cId="246026544" sldId="401"/>
            <ac:grpSpMk id="2" creationId="{8F91D57E-0946-4CB1-A33B-326A69BAE77E}"/>
          </ac:grpSpMkLst>
        </pc:grpChg>
        <pc:grpChg chg="mod topLvl">
          <ac:chgData name="Reuben Bond" userId="7f300e4aafcfe080" providerId="LiveId" clId="{B606E64D-23EE-4ED2-ADC2-B755AFA9034B}" dt="2022-04-22T03:01:00.566" v="2698" actId="164"/>
          <ac:grpSpMkLst>
            <pc:docMk/>
            <pc:sldMk cId="246026544" sldId="401"/>
            <ac:grpSpMk id="4" creationId="{BBCB6C28-561F-40C5-B285-D57DC1B299F4}"/>
          </ac:grpSpMkLst>
        </pc:grpChg>
        <pc:grpChg chg="mod topLvl">
          <ac:chgData name="Reuben Bond" userId="7f300e4aafcfe080" providerId="LiveId" clId="{B606E64D-23EE-4ED2-ADC2-B755AFA9034B}" dt="2022-04-22T03:00:50.398" v="2696" actId="164"/>
          <ac:grpSpMkLst>
            <pc:docMk/>
            <pc:sldMk cId="246026544" sldId="401"/>
            <ac:grpSpMk id="10" creationId="{BECFF608-A21B-4CEE-A5C6-C5838FDE3DF1}"/>
          </ac:grpSpMkLst>
        </pc:grpChg>
        <pc:grpChg chg="add mod">
          <ac:chgData name="Reuben Bond" userId="7f300e4aafcfe080" providerId="LiveId" clId="{B606E64D-23EE-4ED2-ADC2-B755AFA9034B}" dt="2022-04-22T03:01:00.566" v="2698" actId="164"/>
          <ac:grpSpMkLst>
            <pc:docMk/>
            <pc:sldMk cId="246026544" sldId="401"/>
            <ac:grpSpMk id="15" creationId="{7328C2B1-D836-411E-94DF-CDE476508729}"/>
          </ac:grpSpMkLst>
        </pc:grpChg>
        <pc:grpChg chg="add mod">
          <ac:chgData name="Reuben Bond" userId="7f300e4aafcfe080" providerId="LiveId" clId="{B606E64D-23EE-4ED2-ADC2-B755AFA9034B}" dt="2022-04-22T03:01:00.566" v="2698" actId="164"/>
          <ac:grpSpMkLst>
            <pc:docMk/>
            <pc:sldMk cId="246026544" sldId="401"/>
            <ac:grpSpMk id="16" creationId="{A8AB16F6-0753-4557-B96D-E2AA986AD417}"/>
          </ac:grpSpMkLst>
        </pc:grpChg>
        <pc:grpChg chg="mod topLvl">
          <ac:chgData name="Reuben Bond" userId="7f300e4aafcfe080" providerId="LiveId" clId="{B606E64D-23EE-4ED2-ADC2-B755AFA9034B}" dt="2022-04-22T03:00:54.359" v="2697" actId="164"/>
          <ac:grpSpMkLst>
            <pc:docMk/>
            <pc:sldMk cId="246026544" sldId="401"/>
            <ac:grpSpMk id="238" creationId="{9D922DA1-CFC7-4CA8-95AF-A911F17398BB}"/>
          </ac:grpSpMkLst>
        </pc:grpChg>
        <pc:grpChg chg="mod">
          <ac:chgData name="Reuben Bond" userId="7f300e4aafcfe080" providerId="LiveId" clId="{B606E64D-23EE-4ED2-ADC2-B755AFA9034B}" dt="2022-04-22T03:00:48.130" v="2695" actId="165"/>
          <ac:grpSpMkLst>
            <pc:docMk/>
            <pc:sldMk cId="246026544" sldId="401"/>
            <ac:grpSpMk id="239" creationId="{C14F692D-4562-421E-AAD5-58295F012B84}"/>
          </ac:grpSpMkLst>
        </pc:grpChg>
        <pc:grpChg chg="mod topLvl">
          <ac:chgData name="Reuben Bond" userId="7f300e4aafcfe080" providerId="LiveId" clId="{B606E64D-23EE-4ED2-ADC2-B755AFA9034B}" dt="2022-04-22T03:00:54.359" v="2697" actId="164"/>
          <ac:grpSpMkLst>
            <pc:docMk/>
            <pc:sldMk cId="246026544" sldId="401"/>
            <ac:grpSpMk id="261" creationId="{26758628-4790-474E-ADFB-B8164D5CCC69}"/>
          </ac:grpSpMkLst>
        </pc:grpChg>
        <pc:grpChg chg="mod topLvl">
          <ac:chgData name="Reuben Bond" userId="7f300e4aafcfe080" providerId="LiveId" clId="{B606E64D-23EE-4ED2-ADC2-B755AFA9034B}" dt="2022-04-22T03:00:54.359" v="2697" actId="164"/>
          <ac:grpSpMkLst>
            <pc:docMk/>
            <pc:sldMk cId="246026544" sldId="401"/>
            <ac:grpSpMk id="266" creationId="{BAF3AFD6-C12B-465B-A1E7-F84024D969C1}"/>
          </ac:grpSpMkLst>
        </pc:grpChg>
        <pc:grpChg chg="mod topLvl">
          <ac:chgData name="Reuben Bond" userId="7f300e4aafcfe080" providerId="LiveId" clId="{B606E64D-23EE-4ED2-ADC2-B755AFA9034B}" dt="2022-04-22T03:00:54.359" v="2697" actId="164"/>
          <ac:grpSpMkLst>
            <pc:docMk/>
            <pc:sldMk cId="246026544" sldId="401"/>
            <ac:grpSpMk id="278" creationId="{78A5713F-4590-42EC-9F8E-CA4D363AAF54}"/>
          </ac:grpSpMkLst>
        </pc:grpChg>
        <pc:grpChg chg="mod">
          <ac:chgData name="Reuben Bond" userId="7f300e4aafcfe080" providerId="LiveId" clId="{B606E64D-23EE-4ED2-ADC2-B755AFA9034B}" dt="2022-04-22T03:00:48.130" v="2695" actId="165"/>
          <ac:grpSpMkLst>
            <pc:docMk/>
            <pc:sldMk cId="246026544" sldId="401"/>
            <ac:grpSpMk id="279" creationId="{FE00EFCF-C0B8-423E-BD2F-DE9ECA22FDE8}"/>
          </ac:grpSpMkLst>
        </pc:grpChg>
        <pc:grpChg chg="mod topLvl">
          <ac:chgData name="Reuben Bond" userId="7f300e4aafcfe080" providerId="LiveId" clId="{B606E64D-23EE-4ED2-ADC2-B755AFA9034B}" dt="2022-04-22T03:00:54.359" v="2697" actId="164"/>
          <ac:grpSpMkLst>
            <pc:docMk/>
            <pc:sldMk cId="246026544" sldId="401"/>
            <ac:grpSpMk id="296" creationId="{12B48276-0C81-452C-9EC3-3D58D00F7BB7}"/>
          </ac:grpSpMkLst>
        </pc:grpChg>
        <pc:grpChg chg="mod">
          <ac:chgData name="Reuben Bond" userId="7f300e4aafcfe080" providerId="LiveId" clId="{B606E64D-23EE-4ED2-ADC2-B755AFA9034B}" dt="2022-04-22T03:00:48.130" v="2695" actId="165"/>
          <ac:grpSpMkLst>
            <pc:docMk/>
            <pc:sldMk cId="246026544" sldId="401"/>
            <ac:grpSpMk id="297" creationId="{63FEF375-CC91-416E-A405-C7F5B0E600E7}"/>
          </ac:grpSpMkLst>
        </pc:grpChg>
        <pc:grpChg chg="mod topLvl">
          <ac:chgData name="Reuben Bond" userId="7f300e4aafcfe080" providerId="LiveId" clId="{B606E64D-23EE-4ED2-ADC2-B755AFA9034B}" dt="2022-04-22T03:00:54.359" v="2697" actId="164"/>
          <ac:grpSpMkLst>
            <pc:docMk/>
            <pc:sldMk cId="246026544" sldId="401"/>
            <ac:grpSpMk id="305" creationId="{7B784F5D-5B7A-4662-9F4C-D6CC378F3941}"/>
          </ac:grpSpMkLst>
        </pc:grpChg>
        <pc:grpChg chg="mod">
          <ac:chgData name="Reuben Bond" userId="7f300e4aafcfe080" providerId="LiveId" clId="{B606E64D-23EE-4ED2-ADC2-B755AFA9034B}" dt="2022-04-22T03:00:48.130" v="2695" actId="165"/>
          <ac:grpSpMkLst>
            <pc:docMk/>
            <pc:sldMk cId="246026544" sldId="401"/>
            <ac:grpSpMk id="306" creationId="{A1C5E53C-BC19-4ADA-86B9-3866704EF584}"/>
          </ac:grpSpMkLst>
        </pc:grpChg>
        <pc:grpChg chg="mod topLvl">
          <ac:chgData name="Reuben Bond" userId="7f300e4aafcfe080" providerId="LiveId" clId="{B606E64D-23EE-4ED2-ADC2-B755AFA9034B}" dt="2022-04-22T03:00:54.359" v="2697" actId="164"/>
          <ac:grpSpMkLst>
            <pc:docMk/>
            <pc:sldMk cId="246026544" sldId="401"/>
            <ac:grpSpMk id="314" creationId="{39665912-2ACC-4841-9EAA-2CDA97FAE38C}"/>
          </ac:grpSpMkLst>
        </pc:grpChg>
        <pc:grpChg chg="mod topLvl">
          <ac:chgData name="Reuben Bond" userId="7f300e4aafcfe080" providerId="LiveId" clId="{B606E64D-23EE-4ED2-ADC2-B755AFA9034B}" dt="2022-04-22T03:00:54.359" v="2697" actId="164"/>
          <ac:grpSpMkLst>
            <pc:docMk/>
            <pc:sldMk cId="246026544" sldId="401"/>
            <ac:grpSpMk id="317" creationId="{F25C34E3-D826-43FF-AF56-18950521B821}"/>
          </ac:grpSpMkLst>
        </pc:grpChg>
        <pc:grpChg chg="mod topLvl">
          <ac:chgData name="Reuben Bond" userId="7f300e4aafcfe080" providerId="LiveId" clId="{B606E64D-23EE-4ED2-ADC2-B755AFA9034B}" dt="2022-04-22T03:00:54.359" v="2697" actId="164"/>
          <ac:grpSpMkLst>
            <pc:docMk/>
            <pc:sldMk cId="246026544" sldId="401"/>
            <ac:grpSpMk id="320" creationId="{20A2C173-61CB-4BF1-B7A7-B9EA8388CC0D}"/>
          </ac:grpSpMkLst>
        </pc:grpChg>
        <pc:grpChg chg="mod topLvl">
          <ac:chgData name="Reuben Bond" userId="7f300e4aafcfe080" providerId="LiveId" clId="{B606E64D-23EE-4ED2-ADC2-B755AFA9034B}" dt="2022-04-22T03:00:54.359" v="2697" actId="164"/>
          <ac:grpSpMkLst>
            <pc:docMk/>
            <pc:sldMk cId="246026544" sldId="401"/>
            <ac:grpSpMk id="323" creationId="{3F483B81-B47F-4CE8-AF7C-D4B39E4D7246}"/>
          </ac:grpSpMkLst>
        </pc:grpChg>
        <pc:grpChg chg="mod topLvl">
          <ac:chgData name="Reuben Bond" userId="7f300e4aafcfe080" providerId="LiveId" clId="{B606E64D-23EE-4ED2-ADC2-B755AFA9034B}" dt="2022-04-22T03:00:54.359" v="2697" actId="164"/>
          <ac:grpSpMkLst>
            <pc:docMk/>
            <pc:sldMk cId="246026544" sldId="401"/>
            <ac:grpSpMk id="326" creationId="{234F93B9-9DE0-4B61-987F-EA5058A5F81F}"/>
          </ac:grpSpMkLst>
        </pc:grpChg>
        <pc:grpChg chg="mod topLvl">
          <ac:chgData name="Reuben Bond" userId="7f300e4aafcfe080" providerId="LiveId" clId="{B606E64D-23EE-4ED2-ADC2-B755AFA9034B}" dt="2022-04-22T03:00:54.359" v="2697" actId="164"/>
          <ac:grpSpMkLst>
            <pc:docMk/>
            <pc:sldMk cId="246026544" sldId="401"/>
            <ac:grpSpMk id="329" creationId="{815EF401-4468-419B-AB5A-0F63DAE64DEF}"/>
          </ac:grpSpMkLst>
        </pc:grpChg>
        <pc:grpChg chg="mod topLvl">
          <ac:chgData name="Reuben Bond" userId="7f300e4aafcfe080" providerId="LiveId" clId="{B606E64D-23EE-4ED2-ADC2-B755AFA9034B}" dt="2022-04-22T03:00:54.359" v="2697" actId="164"/>
          <ac:grpSpMkLst>
            <pc:docMk/>
            <pc:sldMk cId="246026544" sldId="401"/>
            <ac:grpSpMk id="332" creationId="{28ABF538-D179-4F2B-9F5F-4B761E73E22D}"/>
          </ac:grpSpMkLst>
        </pc:grpChg>
        <pc:grpChg chg="mod topLvl">
          <ac:chgData name="Reuben Bond" userId="7f300e4aafcfe080" providerId="LiveId" clId="{B606E64D-23EE-4ED2-ADC2-B755AFA9034B}" dt="2022-04-22T03:00:54.359" v="2697" actId="164"/>
          <ac:grpSpMkLst>
            <pc:docMk/>
            <pc:sldMk cId="246026544" sldId="401"/>
            <ac:grpSpMk id="340" creationId="{C7DCE011-1454-4628-A9EC-5D7E4420348E}"/>
          </ac:grpSpMkLst>
        </pc:grpChg>
        <pc:grpChg chg="mod">
          <ac:chgData name="Reuben Bond" userId="7f300e4aafcfe080" providerId="LiveId" clId="{B606E64D-23EE-4ED2-ADC2-B755AFA9034B}" dt="2022-04-22T03:00:48.130" v="2695" actId="165"/>
          <ac:grpSpMkLst>
            <pc:docMk/>
            <pc:sldMk cId="246026544" sldId="401"/>
            <ac:grpSpMk id="341" creationId="{6E7B0124-8508-45E1-BB64-90DFE07AF519}"/>
          </ac:grpSpMkLst>
        </pc:grpChg>
        <pc:grpChg chg="mod topLvl">
          <ac:chgData name="Reuben Bond" userId="7f300e4aafcfe080" providerId="LiveId" clId="{B606E64D-23EE-4ED2-ADC2-B755AFA9034B}" dt="2022-04-22T03:00:54.359" v="2697" actId="164"/>
          <ac:grpSpMkLst>
            <pc:docMk/>
            <pc:sldMk cId="246026544" sldId="401"/>
            <ac:grpSpMk id="349" creationId="{91963C04-4D19-4D2D-9938-9A487D24B43A}"/>
          </ac:grpSpMkLst>
        </pc:grpChg>
        <pc:grpChg chg="mod">
          <ac:chgData name="Reuben Bond" userId="7f300e4aafcfe080" providerId="LiveId" clId="{B606E64D-23EE-4ED2-ADC2-B755AFA9034B}" dt="2022-04-22T03:00:48.130" v="2695" actId="165"/>
          <ac:grpSpMkLst>
            <pc:docMk/>
            <pc:sldMk cId="246026544" sldId="401"/>
            <ac:grpSpMk id="350" creationId="{D1A99A14-6E5D-47E9-A977-D1678B2B029F}"/>
          </ac:grpSpMkLst>
        </pc:grpChg>
        <pc:grpChg chg="mod topLvl">
          <ac:chgData name="Reuben Bond" userId="7f300e4aafcfe080" providerId="LiveId" clId="{B606E64D-23EE-4ED2-ADC2-B755AFA9034B}" dt="2022-04-22T03:00:54.359" v="2697" actId="164"/>
          <ac:grpSpMkLst>
            <pc:docMk/>
            <pc:sldMk cId="246026544" sldId="401"/>
            <ac:grpSpMk id="358" creationId="{3B38D013-3F7D-40CA-8C30-F425BD96AB5E}"/>
          </ac:grpSpMkLst>
        </pc:grpChg>
        <pc:grpChg chg="mod">
          <ac:chgData name="Reuben Bond" userId="7f300e4aafcfe080" providerId="LiveId" clId="{B606E64D-23EE-4ED2-ADC2-B755AFA9034B}" dt="2022-04-22T03:00:48.130" v="2695" actId="165"/>
          <ac:grpSpMkLst>
            <pc:docMk/>
            <pc:sldMk cId="246026544" sldId="401"/>
            <ac:grpSpMk id="359" creationId="{439C0462-2DBF-41C0-8289-AD47BBB59431}"/>
          </ac:grpSpMkLst>
        </pc:grpChg>
        <pc:grpChg chg="mod topLvl">
          <ac:chgData name="Reuben Bond" userId="7f300e4aafcfe080" providerId="LiveId" clId="{B606E64D-23EE-4ED2-ADC2-B755AFA9034B}" dt="2022-04-22T03:00:54.359" v="2697" actId="164"/>
          <ac:grpSpMkLst>
            <pc:docMk/>
            <pc:sldMk cId="246026544" sldId="401"/>
            <ac:grpSpMk id="367" creationId="{F848CDF7-FA94-48E2-B750-C2B0F06A6155}"/>
          </ac:grpSpMkLst>
        </pc:grpChg>
        <pc:grpChg chg="mod">
          <ac:chgData name="Reuben Bond" userId="7f300e4aafcfe080" providerId="LiveId" clId="{B606E64D-23EE-4ED2-ADC2-B755AFA9034B}" dt="2022-04-22T03:00:48.130" v="2695" actId="165"/>
          <ac:grpSpMkLst>
            <pc:docMk/>
            <pc:sldMk cId="246026544" sldId="401"/>
            <ac:grpSpMk id="368" creationId="{B1203774-982F-4B88-A6E5-85591947F5E3}"/>
          </ac:grpSpMkLst>
        </pc:grpChg>
        <pc:grpChg chg="mod topLvl">
          <ac:chgData name="Reuben Bond" userId="7f300e4aafcfe080" providerId="LiveId" clId="{B606E64D-23EE-4ED2-ADC2-B755AFA9034B}" dt="2022-04-22T03:00:54.359" v="2697" actId="164"/>
          <ac:grpSpMkLst>
            <pc:docMk/>
            <pc:sldMk cId="246026544" sldId="401"/>
            <ac:grpSpMk id="376" creationId="{CBAB8F10-65FB-41AF-80FE-404D1D2E3B51}"/>
          </ac:grpSpMkLst>
        </pc:grpChg>
        <pc:grpChg chg="mod">
          <ac:chgData name="Reuben Bond" userId="7f300e4aafcfe080" providerId="LiveId" clId="{B606E64D-23EE-4ED2-ADC2-B755AFA9034B}" dt="2022-04-22T03:00:48.130" v="2695" actId="165"/>
          <ac:grpSpMkLst>
            <pc:docMk/>
            <pc:sldMk cId="246026544" sldId="401"/>
            <ac:grpSpMk id="377" creationId="{E98ECC9A-FD7D-4DE2-8E0C-743AE0C10ED1}"/>
          </ac:grpSpMkLst>
        </pc:grpChg>
        <pc:grpChg chg="mod topLvl">
          <ac:chgData name="Reuben Bond" userId="7f300e4aafcfe080" providerId="LiveId" clId="{B606E64D-23EE-4ED2-ADC2-B755AFA9034B}" dt="2022-04-22T03:00:54.359" v="2697" actId="164"/>
          <ac:grpSpMkLst>
            <pc:docMk/>
            <pc:sldMk cId="246026544" sldId="401"/>
            <ac:grpSpMk id="385" creationId="{5AABCD18-BFD3-4DD1-BACC-4DD8F031EBDF}"/>
          </ac:grpSpMkLst>
        </pc:grpChg>
        <pc:grpChg chg="mod">
          <ac:chgData name="Reuben Bond" userId="7f300e4aafcfe080" providerId="LiveId" clId="{B606E64D-23EE-4ED2-ADC2-B755AFA9034B}" dt="2022-04-22T03:00:48.130" v="2695" actId="165"/>
          <ac:grpSpMkLst>
            <pc:docMk/>
            <pc:sldMk cId="246026544" sldId="401"/>
            <ac:grpSpMk id="386" creationId="{FAF414C8-FE84-4E29-B41D-35F790B37F0D}"/>
          </ac:grpSpMkLst>
        </pc:grpChg>
        <pc:grpChg chg="mod topLvl">
          <ac:chgData name="Reuben Bond" userId="7f300e4aafcfe080" providerId="LiveId" clId="{B606E64D-23EE-4ED2-ADC2-B755AFA9034B}" dt="2022-04-22T03:00:54.359" v="2697" actId="164"/>
          <ac:grpSpMkLst>
            <pc:docMk/>
            <pc:sldMk cId="246026544" sldId="401"/>
            <ac:grpSpMk id="399" creationId="{A1923FA1-376E-410B-B45E-87330C4A7212}"/>
          </ac:grpSpMkLst>
        </pc:grpChg>
        <pc:grpChg chg="mod">
          <ac:chgData name="Reuben Bond" userId="7f300e4aafcfe080" providerId="LiveId" clId="{B606E64D-23EE-4ED2-ADC2-B755AFA9034B}" dt="2022-04-22T03:00:48.130" v="2695" actId="165"/>
          <ac:grpSpMkLst>
            <pc:docMk/>
            <pc:sldMk cId="246026544" sldId="401"/>
            <ac:grpSpMk id="400" creationId="{FB470B36-DE17-4882-B4CE-1363C444C0A1}"/>
          </ac:grpSpMkLst>
        </pc:grpChg>
        <pc:grpChg chg="mod topLvl">
          <ac:chgData name="Reuben Bond" userId="7f300e4aafcfe080" providerId="LiveId" clId="{B606E64D-23EE-4ED2-ADC2-B755AFA9034B}" dt="2022-04-22T03:00:54.359" v="2697" actId="164"/>
          <ac:grpSpMkLst>
            <pc:docMk/>
            <pc:sldMk cId="246026544" sldId="401"/>
            <ac:grpSpMk id="413" creationId="{9E19E609-90A8-4675-B060-A5DBF8CA9100}"/>
          </ac:grpSpMkLst>
        </pc:grpChg>
        <pc:grpChg chg="mod">
          <ac:chgData name="Reuben Bond" userId="7f300e4aafcfe080" providerId="LiveId" clId="{B606E64D-23EE-4ED2-ADC2-B755AFA9034B}" dt="2022-04-22T03:00:48.130" v="2695" actId="165"/>
          <ac:grpSpMkLst>
            <pc:docMk/>
            <pc:sldMk cId="246026544" sldId="401"/>
            <ac:grpSpMk id="414" creationId="{423D25E1-C305-4DCC-A66E-28B4A01A2F7D}"/>
          </ac:grpSpMkLst>
        </pc:grpChg>
        <pc:grpChg chg="mod topLvl">
          <ac:chgData name="Reuben Bond" userId="7f300e4aafcfe080" providerId="LiveId" clId="{B606E64D-23EE-4ED2-ADC2-B755AFA9034B}" dt="2022-04-22T03:00:54.359" v="2697" actId="164"/>
          <ac:grpSpMkLst>
            <pc:docMk/>
            <pc:sldMk cId="246026544" sldId="401"/>
            <ac:grpSpMk id="427" creationId="{648008E4-3599-4FAC-B715-3B8D351FD6F6}"/>
          </ac:grpSpMkLst>
        </pc:grpChg>
        <pc:grpChg chg="mod">
          <ac:chgData name="Reuben Bond" userId="7f300e4aafcfe080" providerId="LiveId" clId="{B606E64D-23EE-4ED2-ADC2-B755AFA9034B}" dt="2022-04-22T03:00:48.130" v="2695" actId="165"/>
          <ac:grpSpMkLst>
            <pc:docMk/>
            <pc:sldMk cId="246026544" sldId="401"/>
            <ac:grpSpMk id="428" creationId="{F4878AA0-6F64-442C-8BAB-AD45CA0B358E}"/>
          </ac:grpSpMkLst>
        </pc:grpChg>
        <pc:grpChg chg="mod topLvl">
          <ac:chgData name="Reuben Bond" userId="7f300e4aafcfe080" providerId="LiveId" clId="{B606E64D-23EE-4ED2-ADC2-B755AFA9034B}" dt="2022-04-22T03:00:54.359" v="2697" actId="164"/>
          <ac:grpSpMkLst>
            <pc:docMk/>
            <pc:sldMk cId="246026544" sldId="401"/>
            <ac:grpSpMk id="441" creationId="{C6CEA797-648E-41DA-8308-65DF45DDAC72}"/>
          </ac:grpSpMkLst>
        </pc:grpChg>
        <pc:grpChg chg="mod">
          <ac:chgData name="Reuben Bond" userId="7f300e4aafcfe080" providerId="LiveId" clId="{B606E64D-23EE-4ED2-ADC2-B755AFA9034B}" dt="2022-04-22T03:00:48.130" v="2695" actId="165"/>
          <ac:grpSpMkLst>
            <pc:docMk/>
            <pc:sldMk cId="246026544" sldId="401"/>
            <ac:grpSpMk id="442" creationId="{4805D561-256D-4B78-8AE5-A1F0E69AEC9F}"/>
          </ac:grpSpMkLst>
        </pc:grpChg>
        <pc:grpChg chg="mod topLvl">
          <ac:chgData name="Reuben Bond" userId="7f300e4aafcfe080" providerId="LiveId" clId="{B606E64D-23EE-4ED2-ADC2-B755AFA9034B}" dt="2022-04-22T03:00:54.359" v="2697" actId="164"/>
          <ac:grpSpMkLst>
            <pc:docMk/>
            <pc:sldMk cId="246026544" sldId="401"/>
            <ac:grpSpMk id="450" creationId="{A640D69B-2E7A-4ACD-AB02-BEB9402A0D91}"/>
          </ac:grpSpMkLst>
        </pc:grpChg>
        <pc:grpChg chg="mod">
          <ac:chgData name="Reuben Bond" userId="7f300e4aafcfe080" providerId="LiveId" clId="{B606E64D-23EE-4ED2-ADC2-B755AFA9034B}" dt="2022-04-22T03:00:48.130" v="2695" actId="165"/>
          <ac:grpSpMkLst>
            <pc:docMk/>
            <pc:sldMk cId="246026544" sldId="401"/>
            <ac:grpSpMk id="451" creationId="{FD16553D-9735-49D4-9DC2-53FA31766B58}"/>
          </ac:grpSpMkLst>
        </pc:grpChg>
        <pc:grpChg chg="mod topLvl">
          <ac:chgData name="Reuben Bond" userId="7f300e4aafcfe080" providerId="LiveId" clId="{B606E64D-23EE-4ED2-ADC2-B755AFA9034B}" dt="2022-04-22T03:00:54.359" v="2697" actId="164"/>
          <ac:grpSpMkLst>
            <pc:docMk/>
            <pc:sldMk cId="246026544" sldId="401"/>
            <ac:grpSpMk id="464" creationId="{24CBE5AC-101B-464C-8F15-91FA254F0EED}"/>
          </ac:grpSpMkLst>
        </pc:grpChg>
        <pc:grpChg chg="del">
          <ac:chgData name="Reuben Bond" userId="7f300e4aafcfe080" providerId="LiveId" clId="{B606E64D-23EE-4ED2-ADC2-B755AFA9034B}" dt="2022-04-22T03:00:48.130" v="2695" actId="165"/>
          <ac:grpSpMkLst>
            <pc:docMk/>
            <pc:sldMk cId="246026544" sldId="401"/>
            <ac:grpSpMk id="468" creationId="{B73CFF43-35BB-46EB-92F4-601C9DECDA7F}"/>
          </ac:grpSpMkLst>
        </pc:grpChg>
        <pc:picChg chg="mod">
          <ac:chgData name="Reuben Bond" userId="7f300e4aafcfe080" providerId="LiveId" clId="{B606E64D-23EE-4ED2-ADC2-B755AFA9034B}" dt="2022-04-22T03:00:48.130" v="2695" actId="165"/>
          <ac:picMkLst>
            <pc:docMk/>
            <pc:sldMk cId="246026544" sldId="401"/>
            <ac:picMk id="5" creationId="{8F785965-AC6E-4BCE-A6EF-4F6D8707D03E}"/>
          </ac:picMkLst>
        </pc:picChg>
        <pc:picChg chg="mod">
          <ac:chgData name="Reuben Bond" userId="7f300e4aafcfe080" providerId="LiveId" clId="{B606E64D-23EE-4ED2-ADC2-B755AFA9034B}" dt="2022-04-22T03:00:48.130" v="2695" actId="165"/>
          <ac:picMkLst>
            <pc:docMk/>
            <pc:sldMk cId="246026544" sldId="401"/>
            <ac:picMk id="6" creationId="{5C87A45D-7DCB-4F92-AC8D-8994AFE7A339}"/>
          </ac:picMkLst>
        </pc:picChg>
        <pc:picChg chg="mod">
          <ac:chgData name="Reuben Bond" userId="7f300e4aafcfe080" providerId="LiveId" clId="{B606E64D-23EE-4ED2-ADC2-B755AFA9034B}" dt="2022-04-22T03:00:48.130" v="2695" actId="165"/>
          <ac:picMkLst>
            <pc:docMk/>
            <pc:sldMk cId="246026544" sldId="401"/>
            <ac:picMk id="7" creationId="{6963BC0A-4956-41B4-BFC3-9E44D5699846}"/>
          </ac:picMkLst>
        </pc:picChg>
        <pc:picChg chg="mod">
          <ac:chgData name="Reuben Bond" userId="7f300e4aafcfe080" providerId="LiveId" clId="{B606E64D-23EE-4ED2-ADC2-B755AFA9034B}" dt="2022-04-22T03:00:48.130" v="2695" actId="165"/>
          <ac:picMkLst>
            <pc:docMk/>
            <pc:sldMk cId="246026544" sldId="401"/>
            <ac:picMk id="11" creationId="{5F31004A-CC0F-4904-A80F-5B1C9CCD55B7}"/>
          </ac:picMkLst>
        </pc:picChg>
        <pc:picChg chg="mod">
          <ac:chgData name="Reuben Bond" userId="7f300e4aafcfe080" providerId="LiveId" clId="{B606E64D-23EE-4ED2-ADC2-B755AFA9034B}" dt="2022-04-22T03:00:54.359" v="2697" actId="164"/>
          <ac:picMkLst>
            <pc:docMk/>
            <pc:sldMk cId="246026544" sldId="401"/>
            <ac:picMk id="223" creationId="{F05AFB4F-8A1E-456C-BA3D-56E926E57B99}"/>
          </ac:picMkLst>
        </pc:picChg>
        <pc:picChg chg="mod">
          <ac:chgData name="Reuben Bond" userId="7f300e4aafcfe080" providerId="LiveId" clId="{B606E64D-23EE-4ED2-ADC2-B755AFA9034B}" dt="2022-04-22T03:00:54.359" v="2697" actId="164"/>
          <ac:picMkLst>
            <pc:docMk/>
            <pc:sldMk cId="246026544" sldId="401"/>
            <ac:picMk id="224" creationId="{672DE1D3-D87A-40A6-84DE-5E68FB583B90}"/>
          </ac:picMkLst>
        </pc:picChg>
        <pc:picChg chg="mod">
          <ac:chgData name="Reuben Bond" userId="7f300e4aafcfe080" providerId="LiveId" clId="{B606E64D-23EE-4ED2-ADC2-B755AFA9034B}" dt="2022-04-22T03:00:54.359" v="2697" actId="164"/>
          <ac:picMkLst>
            <pc:docMk/>
            <pc:sldMk cId="246026544" sldId="401"/>
            <ac:picMk id="225" creationId="{44F2A956-28C1-437B-AB0A-B594B68BAEE6}"/>
          </ac:picMkLst>
        </pc:picChg>
        <pc:picChg chg="mod">
          <ac:chgData name="Reuben Bond" userId="7f300e4aafcfe080" providerId="LiveId" clId="{B606E64D-23EE-4ED2-ADC2-B755AFA9034B}" dt="2022-04-22T03:00:54.359" v="2697" actId="164"/>
          <ac:picMkLst>
            <pc:docMk/>
            <pc:sldMk cId="246026544" sldId="401"/>
            <ac:picMk id="226" creationId="{6F18CA9B-3CA8-4503-B52B-7F24B37F0B48}"/>
          </ac:picMkLst>
        </pc:picChg>
        <pc:picChg chg="mod">
          <ac:chgData name="Reuben Bond" userId="7f300e4aafcfe080" providerId="LiveId" clId="{B606E64D-23EE-4ED2-ADC2-B755AFA9034B}" dt="2022-04-22T03:00:54.359" v="2697" actId="164"/>
          <ac:picMkLst>
            <pc:docMk/>
            <pc:sldMk cId="246026544" sldId="401"/>
            <ac:picMk id="227" creationId="{E3FC4627-FE13-43E3-886E-F5922CCE3E82}"/>
          </ac:picMkLst>
        </pc:picChg>
        <pc:picChg chg="mod">
          <ac:chgData name="Reuben Bond" userId="7f300e4aafcfe080" providerId="LiveId" clId="{B606E64D-23EE-4ED2-ADC2-B755AFA9034B}" dt="2022-04-22T03:00:54.359" v="2697" actId="164"/>
          <ac:picMkLst>
            <pc:docMk/>
            <pc:sldMk cId="246026544" sldId="401"/>
            <ac:picMk id="228" creationId="{95A4E4B3-A2B9-42AF-BBFE-BE1AC1336FE4}"/>
          </ac:picMkLst>
        </pc:picChg>
        <pc:picChg chg="mod">
          <ac:chgData name="Reuben Bond" userId="7f300e4aafcfe080" providerId="LiveId" clId="{B606E64D-23EE-4ED2-ADC2-B755AFA9034B}" dt="2022-04-22T03:00:54.359" v="2697" actId="164"/>
          <ac:picMkLst>
            <pc:docMk/>
            <pc:sldMk cId="246026544" sldId="401"/>
            <ac:picMk id="230" creationId="{5CE75A71-6C27-49C4-B769-90A5BF2B3046}"/>
          </ac:picMkLst>
        </pc:picChg>
        <pc:picChg chg="add mod">
          <ac:chgData name="Reuben Bond" userId="7f300e4aafcfe080" providerId="LiveId" clId="{B606E64D-23EE-4ED2-ADC2-B755AFA9034B}" dt="2022-04-22T03:00:50.398" v="2696" actId="164"/>
          <ac:picMkLst>
            <pc:docMk/>
            <pc:sldMk cId="246026544" sldId="401"/>
            <ac:picMk id="231" creationId="{84B20164-D275-417B-B5C7-79EBC3C330B0}"/>
          </ac:picMkLst>
        </pc:picChg>
        <pc:picChg chg="add mod">
          <ac:chgData name="Reuben Bond" userId="7f300e4aafcfe080" providerId="LiveId" clId="{B606E64D-23EE-4ED2-ADC2-B755AFA9034B}" dt="2022-04-22T03:00:50.398" v="2696" actId="164"/>
          <ac:picMkLst>
            <pc:docMk/>
            <pc:sldMk cId="246026544" sldId="401"/>
            <ac:picMk id="233" creationId="{3CBE630D-F3C1-4EC8-A55A-9B23D031C175}"/>
          </ac:picMkLst>
        </pc:picChg>
        <pc:cxnChg chg="mod">
          <ac:chgData name="Reuben Bond" userId="7f300e4aafcfe080" providerId="LiveId" clId="{B606E64D-23EE-4ED2-ADC2-B755AFA9034B}" dt="2022-04-22T03:00:54.359" v="2697" actId="164"/>
          <ac:cxnSpMkLst>
            <pc:docMk/>
            <pc:sldMk cId="246026544" sldId="401"/>
            <ac:cxnSpMk id="3" creationId="{9FAB75DA-C401-4812-B11E-3E77071EDF0F}"/>
          </ac:cxnSpMkLst>
        </pc:cxnChg>
        <pc:cxnChg chg="mod">
          <ac:chgData name="Reuben Bond" userId="7f300e4aafcfe080" providerId="LiveId" clId="{B606E64D-23EE-4ED2-ADC2-B755AFA9034B}" dt="2022-04-22T03:00:54.359" v="2697" actId="164"/>
          <ac:cxnSpMkLst>
            <pc:docMk/>
            <pc:sldMk cId="246026544" sldId="401"/>
            <ac:cxnSpMk id="229" creationId="{29010CB5-3E65-4317-8EAD-28369325AC80}"/>
          </ac:cxnSpMkLst>
        </pc:cxnChg>
      </pc:sldChg>
      <pc:sldChg chg="addSp delSp modSp modTransition">
        <pc:chgData name="Reuben Bond" userId="7f300e4aafcfe080" providerId="LiveId" clId="{B606E64D-23EE-4ED2-ADC2-B755AFA9034B}" dt="2022-04-22T04:13:23.793" v="5200"/>
        <pc:sldMkLst>
          <pc:docMk/>
          <pc:sldMk cId="4220610462" sldId="402"/>
        </pc:sldMkLst>
        <pc:spChg chg="mod">
          <ac:chgData name="Reuben Bond" userId="7f300e4aafcfe080" providerId="LiveId" clId="{B606E64D-23EE-4ED2-ADC2-B755AFA9034B}" dt="2022-04-22T03:00:32.979" v="2691" actId="165"/>
          <ac:spMkLst>
            <pc:docMk/>
            <pc:sldMk cId="4220610462" sldId="402"/>
            <ac:spMk id="8" creationId="{3D0440A5-C7E4-490E-8A20-65E37707023B}"/>
          </ac:spMkLst>
        </pc:spChg>
        <pc:spChg chg="mod topLvl">
          <ac:chgData name="Reuben Bond" userId="7f300e4aafcfe080" providerId="LiveId" clId="{B606E64D-23EE-4ED2-ADC2-B755AFA9034B}" dt="2022-04-22T03:00:39.432" v="2693" actId="164"/>
          <ac:spMkLst>
            <pc:docMk/>
            <pc:sldMk cId="4220610462" sldId="402"/>
            <ac:spMk id="9" creationId="{6274B900-C166-436B-8E5A-F8E4830A736E}"/>
          </ac:spMkLst>
        </pc:spChg>
        <pc:spChg chg="mod">
          <ac:chgData name="Reuben Bond" userId="7f300e4aafcfe080" providerId="LiveId" clId="{B606E64D-23EE-4ED2-ADC2-B755AFA9034B}" dt="2022-04-22T03:00:32.979" v="2691" actId="165"/>
          <ac:spMkLst>
            <pc:docMk/>
            <pc:sldMk cId="4220610462" sldId="402"/>
            <ac:spMk id="12" creationId="{AD3EB081-548C-40E7-A910-DE055C806B13}"/>
          </ac:spMkLst>
        </pc:spChg>
        <pc:spChg chg="mod topLvl">
          <ac:chgData name="Reuben Bond" userId="7f300e4aafcfe080" providerId="LiveId" clId="{B606E64D-23EE-4ED2-ADC2-B755AFA9034B}" dt="2022-04-22T03:00:44.703" v="2694" actId="164"/>
          <ac:spMkLst>
            <pc:docMk/>
            <pc:sldMk cId="4220610462" sldId="402"/>
            <ac:spMk id="13" creationId="{E8496982-7C45-4506-A379-D838E2D94010}"/>
          </ac:spMkLst>
        </pc:spChg>
        <pc:spChg chg="mod topLvl">
          <ac:chgData name="Reuben Bond" userId="7f300e4aafcfe080" providerId="LiveId" clId="{B606E64D-23EE-4ED2-ADC2-B755AFA9034B}" dt="2022-04-22T03:00:44.703" v="2694" actId="164"/>
          <ac:spMkLst>
            <pc:docMk/>
            <pc:sldMk cId="4220610462" sldId="402"/>
            <ac:spMk id="14" creationId="{012D85D5-F0EF-41AA-B5CA-CA5A0A5461D2}"/>
          </ac:spMkLst>
        </pc:spChg>
        <pc:spChg chg="mod">
          <ac:chgData name="Reuben Bond" userId="7f300e4aafcfe080" providerId="LiveId" clId="{B606E64D-23EE-4ED2-ADC2-B755AFA9034B}" dt="2022-04-22T03:00:39.432" v="2693" actId="164"/>
          <ac:spMkLst>
            <pc:docMk/>
            <pc:sldMk cId="4220610462" sldId="402"/>
            <ac:spMk id="222" creationId="{B005E347-BDF5-431F-B9B9-D6E78F4E0E04}"/>
          </ac:spMkLst>
        </pc:spChg>
        <pc:spChg chg="mod">
          <ac:chgData name="Reuben Bond" userId="7f300e4aafcfe080" providerId="LiveId" clId="{B606E64D-23EE-4ED2-ADC2-B755AFA9034B}" dt="2022-04-22T03:00:32.979" v="2691" actId="165"/>
          <ac:spMkLst>
            <pc:docMk/>
            <pc:sldMk cId="4220610462" sldId="402"/>
            <ac:spMk id="240" creationId="{8F55CA5E-83D4-4FE3-B569-450B85A86A56}"/>
          </ac:spMkLst>
        </pc:spChg>
        <pc:spChg chg="mod">
          <ac:chgData name="Reuben Bond" userId="7f300e4aafcfe080" providerId="LiveId" clId="{B606E64D-23EE-4ED2-ADC2-B755AFA9034B}" dt="2022-04-22T03:00:32.979" v="2691" actId="165"/>
          <ac:spMkLst>
            <pc:docMk/>
            <pc:sldMk cId="4220610462" sldId="402"/>
            <ac:spMk id="241" creationId="{7349C735-8CFF-4D0D-95A6-3E6856C93341}"/>
          </ac:spMkLst>
        </pc:spChg>
        <pc:spChg chg="mod">
          <ac:chgData name="Reuben Bond" userId="7f300e4aafcfe080" providerId="LiveId" clId="{B606E64D-23EE-4ED2-ADC2-B755AFA9034B}" dt="2022-04-22T03:00:32.979" v="2691" actId="165"/>
          <ac:spMkLst>
            <pc:docMk/>
            <pc:sldMk cId="4220610462" sldId="402"/>
            <ac:spMk id="242" creationId="{A5DD8529-BAB6-41CF-B187-97A71FDE6A70}"/>
          </ac:spMkLst>
        </pc:spChg>
        <pc:spChg chg="mod">
          <ac:chgData name="Reuben Bond" userId="7f300e4aafcfe080" providerId="LiveId" clId="{B606E64D-23EE-4ED2-ADC2-B755AFA9034B}" dt="2022-04-22T03:00:32.979" v="2691" actId="165"/>
          <ac:spMkLst>
            <pc:docMk/>
            <pc:sldMk cId="4220610462" sldId="402"/>
            <ac:spMk id="243" creationId="{86B4CB01-B3C4-4706-BD12-9B218F661B9C}"/>
          </ac:spMkLst>
        </pc:spChg>
        <pc:spChg chg="mod">
          <ac:chgData name="Reuben Bond" userId="7f300e4aafcfe080" providerId="LiveId" clId="{B606E64D-23EE-4ED2-ADC2-B755AFA9034B}" dt="2022-04-22T03:00:32.979" v="2691" actId="165"/>
          <ac:spMkLst>
            <pc:docMk/>
            <pc:sldMk cId="4220610462" sldId="402"/>
            <ac:spMk id="244" creationId="{10D89AB6-1DC8-4CA2-90FF-7A6747FC411F}"/>
          </ac:spMkLst>
        </pc:spChg>
        <pc:spChg chg="mod">
          <ac:chgData name="Reuben Bond" userId="7f300e4aafcfe080" providerId="LiveId" clId="{B606E64D-23EE-4ED2-ADC2-B755AFA9034B}" dt="2022-04-22T03:00:32.979" v="2691" actId="165"/>
          <ac:spMkLst>
            <pc:docMk/>
            <pc:sldMk cId="4220610462" sldId="402"/>
            <ac:spMk id="245" creationId="{6A575F4D-E7D3-4536-934C-BD810250B99D}"/>
          </ac:spMkLst>
        </pc:spChg>
        <pc:spChg chg="mod">
          <ac:chgData name="Reuben Bond" userId="7f300e4aafcfe080" providerId="LiveId" clId="{B606E64D-23EE-4ED2-ADC2-B755AFA9034B}" dt="2022-04-22T03:00:32.979" v="2691" actId="165"/>
          <ac:spMkLst>
            <pc:docMk/>
            <pc:sldMk cId="4220610462" sldId="402"/>
            <ac:spMk id="246" creationId="{2208B318-D27E-4F05-A294-40AAF1B5BB1C}"/>
          </ac:spMkLst>
        </pc:spChg>
        <pc:spChg chg="mod">
          <ac:chgData name="Reuben Bond" userId="7f300e4aafcfe080" providerId="LiveId" clId="{B606E64D-23EE-4ED2-ADC2-B755AFA9034B}" dt="2022-04-22T03:00:32.979" v="2691" actId="165"/>
          <ac:spMkLst>
            <pc:docMk/>
            <pc:sldMk cId="4220610462" sldId="402"/>
            <ac:spMk id="262" creationId="{7AC1B760-2939-466D-AD97-E59AA2039057}"/>
          </ac:spMkLst>
        </pc:spChg>
        <pc:spChg chg="mod">
          <ac:chgData name="Reuben Bond" userId="7f300e4aafcfe080" providerId="LiveId" clId="{B606E64D-23EE-4ED2-ADC2-B755AFA9034B}" dt="2022-04-22T03:00:32.979" v="2691" actId="165"/>
          <ac:spMkLst>
            <pc:docMk/>
            <pc:sldMk cId="4220610462" sldId="402"/>
            <ac:spMk id="263" creationId="{C60CD4AF-25AF-4611-9093-85DF6840A8B4}"/>
          </ac:spMkLst>
        </pc:spChg>
        <pc:spChg chg="mod">
          <ac:chgData name="Reuben Bond" userId="7f300e4aafcfe080" providerId="LiveId" clId="{B606E64D-23EE-4ED2-ADC2-B755AFA9034B}" dt="2022-04-22T03:00:32.979" v="2691" actId="165"/>
          <ac:spMkLst>
            <pc:docMk/>
            <pc:sldMk cId="4220610462" sldId="402"/>
            <ac:spMk id="267" creationId="{E9B0FE1E-986D-43FA-98DD-45FF761F1E44}"/>
          </ac:spMkLst>
        </pc:spChg>
        <pc:spChg chg="mod">
          <ac:chgData name="Reuben Bond" userId="7f300e4aafcfe080" providerId="LiveId" clId="{B606E64D-23EE-4ED2-ADC2-B755AFA9034B}" dt="2022-04-22T03:00:32.979" v="2691" actId="165"/>
          <ac:spMkLst>
            <pc:docMk/>
            <pc:sldMk cId="4220610462" sldId="402"/>
            <ac:spMk id="268" creationId="{5C9D71FE-A543-45B4-91BC-1DAAAD44635C}"/>
          </ac:spMkLst>
        </pc:spChg>
        <pc:spChg chg="mod">
          <ac:chgData name="Reuben Bond" userId="7f300e4aafcfe080" providerId="LiveId" clId="{B606E64D-23EE-4ED2-ADC2-B755AFA9034B}" dt="2022-04-22T03:00:32.979" v="2691" actId="165"/>
          <ac:spMkLst>
            <pc:docMk/>
            <pc:sldMk cId="4220610462" sldId="402"/>
            <ac:spMk id="280" creationId="{1B204E64-322E-4C6C-B565-430D96FD3EA4}"/>
          </ac:spMkLst>
        </pc:spChg>
        <pc:spChg chg="mod">
          <ac:chgData name="Reuben Bond" userId="7f300e4aafcfe080" providerId="LiveId" clId="{B606E64D-23EE-4ED2-ADC2-B755AFA9034B}" dt="2022-04-22T03:00:32.979" v="2691" actId="165"/>
          <ac:spMkLst>
            <pc:docMk/>
            <pc:sldMk cId="4220610462" sldId="402"/>
            <ac:spMk id="281" creationId="{FE69395A-2A1A-4F8E-B906-66BF3DB4FF18}"/>
          </ac:spMkLst>
        </pc:spChg>
        <pc:spChg chg="mod">
          <ac:chgData name="Reuben Bond" userId="7f300e4aafcfe080" providerId="LiveId" clId="{B606E64D-23EE-4ED2-ADC2-B755AFA9034B}" dt="2022-04-22T03:00:32.979" v="2691" actId="165"/>
          <ac:spMkLst>
            <pc:docMk/>
            <pc:sldMk cId="4220610462" sldId="402"/>
            <ac:spMk id="282" creationId="{B58121B0-C390-4CB2-96B5-325CA8A89337}"/>
          </ac:spMkLst>
        </pc:spChg>
        <pc:spChg chg="mod">
          <ac:chgData name="Reuben Bond" userId="7f300e4aafcfe080" providerId="LiveId" clId="{B606E64D-23EE-4ED2-ADC2-B755AFA9034B}" dt="2022-04-22T03:00:32.979" v="2691" actId="165"/>
          <ac:spMkLst>
            <pc:docMk/>
            <pc:sldMk cId="4220610462" sldId="402"/>
            <ac:spMk id="283" creationId="{F4A01A81-D70B-412D-9F27-C7F8B2373A19}"/>
          </ac:spMkLst>
        </pc:spChg>
        <pc:spChg chg="mod">
          <ac:chgData name="Reuben Bond" userId="7f300e4aafcfe080" providerId="LiveId" clId="{B606E64D-23EE-4ED2-ADC2-B755AFA9034B}" dt="2022-04-22T03:00:32.979" v="2691" actId="165"/>
          <ac:spMkLst>
            <pc:docMk/>
            <pc:sldMk cId="4220610462" sldId="402"/>
            <ac:spMk id="284" creationId="{0F5DDD7F-3CBD-4880-B7A3-2920394B6A61}"/>
          </ac:spMkLst>
        </pc:spChg>
        <pc:spChg chg="mod">
          <ac:chgData name="Reuben Bond" userId="7f300e4aafcfe080" providerId="LiveId" clId="{B606E64D-23EE-4ED2-ADC2-B755AFA9034B}" dt="2022-04-22T03:00:32.979" v="2691" actId="165"/>
          <ac:spMkLst>
            <pc:docMk/>
            <pc:sldMk cId="4220610462" sldId="402"/>
            <ac:spMk id="285" creationId="{C71E2D9F-0D3B-4AC6-9147-4CF0D868723E}"/>
          </ac:spMkLst>
        </pc:spChg>
        <pc:spChg chg="mod">
          <ac:chgData name="Reuben Bond" userId="7f300e4aafcfe080" providerId="LiveId" clId="{B606E64D-23EE-4ED2-ADC2-B755AFA9034B}" dt="2022-04-22T03:00:32.979" v="2691" actId="165"/>
          <ac:spMkLst>
            <pc:docMk/>
            <pc:sldMk cId="4220610462" sldId="402"/>
            <ac:spMk id="286" creationId="{0D814AB4-F8BB-432D-8C02-284E76449A99}"/>
          </ac:spMkLst>
        </pc:spChg>
        <pc:spChg chg="mod">
          <ac:chgData name="Reuben Bond" userId="7f300e4aafcfe080" providerId="LiveId" clId="{B606E64D-23EE-4ED2-ADC2-B755AFA9034B}" dt="2022-04-22T03:00:32.979" v="2691" actId="165"/>
          <ac:spMkLst>
            <pc:docMk/>
            <pc:sldMk cId="4220610462" sldId="402"/>
            <ac:spMk id="287" creationId="{D52941DE-5C27-43DB-961D-9EF29C935BAB}"/>
          </ac:spMkLst>
        </pc:spChg>
        <pc:spChg chg="mod">
          <ac:chgData name="Reuben Bond" userId="7f300e4aafcfe080" providerId="LiveId" clId="{B606E64D-23EE-4ED2-ADC2-B755AFA9034B}" dt="2022-04-22T03:00:32.979" v="2691" actId="165"/>
          <ac:spMkLst>
            <pc:docMk/>
            <pc:sldMk cId="4220610462" sldId="402"/>
            <ac:spMk id="288" creationId="{6BF0E7FB-EA0A-432C-9D32-B1654D4DB746}"/>
          </ac:spMkLst>
        </pc:spChg>
        <pc:spChg chg="mod">
          <ac:chgData name="Reuben Bond" userId="7f300e4aafcfe080" providerId="LiveId" clId="{B606E64D-23EE-4ED2-ADC2-B755AFA9034B}" dt="2022-04-22T03:00:32.979" v="2691" actId="165"/>
          <ac:spMkLst>
            <pc:docMk/>
            <pc:sldMk cId="4220610462" sldId="402"/>
            <ac:spMk id="289" creationId="{052BE8FE-E770-4ABB-A46A-C150B5613468}"/>
          </ac:spMkLst>
        </pc:spChg>
        <pc:spChg chg="mod">
          <ac:chgData name="Reuben Bond" userId="7f300e4aafcfe080" providerId="LiveId" clId="{B606E64D-23EE-4ED2-ADC2-B755AFA9034B}" dt="2022-04-22T03:00:32.979" v="2691" actId="165"/>
          <ac:spMkLst>
            <pc:docMk/>
            <pc:sldMk cId="4220610462" sldId="402"/>
            <ac:spMk id="290" creationId="{3E8C538D-284C-47A0-8539-4547E9582EF7}"/>
          </ac:spMkLst>
        </pc:spChg>
        <pc:spChg chg="mod">
          <ac:chgData name="Reuben Bond" userId="7f300e4aafcfe080" providerId="LiveId" clId="{B606E64D-23EE-4ED2-ADC2-B755AFA9034B}" dt="2022-04-22T03:00:32.979" v="2691" actId="165"/>
          <ac:spMkLst>
            <pc:docMk/>
            <pc:sldMk cId="4220610462" sldId="402"/>
            <ac:spMk id="291" creationId="{0A1A903D-C116-46F1-ADEF-E2A5F8422DB2}"/>
          </ac:spMkLst>
        </pc:spChg>
        <pc:spChg chg="mod topLvl">
          <ac:chgData name="Reuben Bond" userId="7f300e4aafcfe080" providerId="LiveId" clId="{B606E64D-23EE-4ED2-ADC2-B755AFA9034B}" dt="2022-04-22T03:00:39.432" v="2693" actId="164"/>
          <ac:spMkLst>
            <pc:docMk/>
            <pc:sldMk cId="4220610462" sldId="402"/>
            <ac:spMk id="293" creationId="{532A95E3-BA65-447F-9D6F-0FA035D03ACF}"/>
          </ac:spMkLst>
        </pc:spChg>
        <pc:spChg chg="mod">
          <ac:chgData name="Reuben Bond" userId="7f300e4aafcfe080" providerId="LiveId" clId="{B606E64D-23EE-4ED2-ADC2-B755AFA9034B}" dt="2022-04-22T03:00:32.979" v="2691" actId="165"/>
          <ac:spMkLst>
            <pc:docMk/>
            <pc:sldMk cId="4220610462" sldId="402"/>
            <ac:spMk id="298" creationId="{83F1A9FC-BDCC-4644-B406-E8BC98FB2D2C}"/>
          </ac:spMkLst>
        </pc:spChg>
        <pc:spChg chg="mod">
          <ac:chgData name="Reuben Bond" userId="7f300e4aafcfe080" providerId="LiveId" clId="{B606E64D-23EE-4ED2-ADC2-B755AFA9034B}" dt="2022-04-22T03:00:32.979" v="2691" actId="165"/>
          <ac:spMkLst>
            <pc:docMk/>
            <pc:sldMk cId="4220610462" sldId="402"/>
            <ac:spMk id="299" creationId="{D29860D4-2FF7-4A94-A722-9CB0030D42EE}"/>
          </ac:spMkLst>
        </pc:spChg>
        <pc:spChg chg="mod">
          <ac:chgData name="Reuben Bond" userId="7f300e4aafcfe080" providerId="LiveId" clId="{B606E64D-23EE-4ED2-ADC2-B755AFA9034B}" dt="2022-04-22T03:00:32.979" v="2691" actId="165"/>
          <ac:spMkLst>
            <pc:docMk/>
            <pc:sldMk cId="4220610462" sldId="402"/>
            <ac:spMk id="300" creationId="{D5FF656B-FD0B-455F-838D-024228DD2987}"/>
          </ac:spMkLst>
        </pc:spChg>
        <pc:spChg chg="mod">
          <ac:chgData name="Reuben Bond" userId="7f300e4aafcfe080" providerId="LiveId" clId="{B606E64D-23EE-4ED2-ADC2-B755AFA9034B}" dt="2022-04-22T03:00:32.979" v="2691" actId="165"/>
          <ac:spMkLst>
            <pc:docMk/>
            <pc:sldMk cId="4220610462" sldId="402"/>
            <ac:spMk id="301" creationId="{AC4F50CA-5EA9-492F-8C41-76F79FD25D46}"/>
          </ac:spMkLst>
        </pc:spChg>
        <pc:spChg chg="mod">
          <ac:chgData name="Reuben Bond" userId="7f300e4aafcfe080" providerId="LiveId" clId="{B606E64D-23EE-4ED2-ADC2-B755AFA9034B}" dt="2022-04-22T03:00:32.979" v="2691" actId="165"/>
          <ac:spMkLst>
            <pc:docMk/>
            <pc:sldMk cId="4220610462" sldId="402"/>
            <ac:spMk id="302" creationId="{C9CFE446-71AC-4D5A-BB67-07393D1762C5}"/>
          </ac:spMkLst>
        </pc:spChg>
        <pc:spChg chg="mod">
          <ac:chgData name="Reuben Bond" userId="7f300e4aafcfe080" providerId="LiveId" clId="{B606E64D-23EE-4ED2-ADC2-B755AFA9034B}" dt="2022-04-22T03:00:32.979" v="2691" actId="165"/>
          <ac:spMkLst>
            <pc:docMk/>
            <pc:sldMk cId="4220610462" sldId="402"/>
            <ac:spMk id="303" creationId="{DD44D56C-6B86-4D1B-8FE7-FAD274578F0C}"/>
          </ac:spMkLst>
        </pc:spChg>
        <pc:spChg chg="mod">
          <ac:chgData name="Reuben Bond" userId="7f300e4aafcfe080" providerId="LiveId" clId="{B606E64D-23EE-4ED2-ADC2-B755AFA9034B}" dt="2022-04-22T03:00:32.979" v="2691" actId="165"/>
          <ac:spMkLst>
            <pc:docMk/>
            <pc:sldMk cId="4220610462" sldId="402"/>
            <ac:spMk id="304" creationId="{7617226C-9FE6-4104-A7FF-4E9CCDD58560}"/>
          </ac:spMkLst>
        </pc:spChg>
        <pc:spChg chg="mod">
          <ac:chgData name="Reuben Bond" userId="7f300e4aafcfe080" providerId="LiveId" clId="{B606E64D-23EE-4ED2-ADC2-B755AFA9034B}" dt="2022-04-22T03:00:32.979" v="2691" actId="165"/>
          <ac:spMkLst>
            <pc:docMk/>
            <pc:sldMk cId="4220610462" sldId="402"/>
            <ac:spMk id="307" creationId="{06CED3FC-CD11-4ACC-A960-9F80BC6BB0CC}"/>
          </ac:spMkLst>
        </pc:spChg>
        <pc:spChg chg="mod">
          <ac:chgData name="Reuben Bond" userId="7f300e4aafcfe080" providerId="LiveId" clId="{B606E64D-23EE-4ED2-ADC2-B755AFA9034B}" dt="2022-04-22T03:00:32.979" v="2691" actId="165"/>
          <ac:spMkLst>
            <pc:docMk/>
            <pc:sldMk cId="4220610462" sldId="402"/>
            <ac:spMk id="308" creationId="{8198C7FD-4EEC-4132-A295-B78B40F7F133}"/>
          </ac:spMkLst>
        </pc:spChg>
        <pc:spChg chg="mod">
          <ac:chgData name="Reuben Bond" userId="7f300e4aafcfe080" providerId="LiveId" clId="{B606E64D-23EE-4ED2-ADC2-B755AFA9034B}" dt="2022-04-22T03:00:32.979" v="2691" actId="165"/>
          <ac:spMkLst>
            <pc:docMk/>
            <pc:sldMk cId="4220610462" sldId="402"/>
            <ac:spMk id="309" creationId="{890C84B5-66D3-4BF3-85B3-AEF1F784685A}"/>
          </ac:spMkLst>
        </pc:spChg>
        <pc:spChg chg="mod">
          <ac:chgData name="Reuben Bond" userId="7f300e4aafcfe080" providerId="LiveId" clId="{B606E64D-23EE-4ED2-ADC2-B755AFA9034B}" dt="2022-04-22T03:00:32.979" v="2691" actId="165"/>
          <ac:spMkLst>
            <pc:docMk/>
            <pc:sldMk cId="4220610462" sldId="402"/>
            <ac:spMk id="310" creationId="{BFFFC12E-010F-440B-9F23-18677615F464}"/>
          </ac:spMkLst>
        </pc:spChg>
        <pc:spChg chg="mod">
          <ac:chgData name="Reuben Bond" userId="7f300e4aafcfe080" providerId="LiveId" clId="{B606E64D-23EE-4ED2-ADC2-B755AFA9034B}" dt="2022-04-22T03:00:32.979" v="2691" actId="165"/>
          <ac:spMkLst>
            <pc:docMk/>
            <pc:sldMk cId="4220610462" sldId="402"/>
            <ac:spMk id="311" creationId="{CCF22D2A-01F5-4D85-8B83-930DF529DA79}"/>
          </ac:spMkLst>
        </pc:spChg>
        <pc:spChg chg="mod">
          <ac:chgData name="Reuben Bond" userId="7f300e4aafcfe080" providerId="LiveId" clId="{B606E64D-23EE-4ED2-ADC2-B755AFA9034B}" dt="2022-04-22T03:00:32.979" v="2691" actId="165"/>
          <ac:spMkLst>
            <pc:docMk/>
            <pc:sldMk cId="4220610462" sldId="402"/>
            <ac:spMk id="312" creationId="{0181EF07-D6D0-437A-88D0-D754955F0BDC}"/>
          </ac:spMkLst>
        </pc:spChg>
        <pc:spChg chg="mod">
          <ac:chgData name="Reuben Bond" userId="7f300e4aafcfe080" providerId="LiveId" clId="{B606E64D-23EE-4ED2-ADC2-B755AFA9034B}" dt="2022-04-22T03:00:32.979" v="2691" actId="165"/>
          <ac:spMkLst>
            <pc:docMk/>
            <pc:sldMk cId="4220610462" sldId="402"/>
            <ac:spMk id="313" creationId="{E53ABF7A-8D7A-4EE3-A915-CFA229F1FE1A}"/>
          </ac:spMkLst>
        </pc:spChg>
        <pc:spChg chg="mod">
          <ac:chgData name="Reuben Bond" userId="7f300e4aafcfe080" providerId="LiveId" clId="{B606E64D-23EE-4ED2-ADC2-B755AFA9034B}" dt="2022-04-22T03:00:32.979" v="2691" actId="165"/>
          <ac:spMkLst>
            <pc:docMk/>
            <pc:sldMk cId="4220610462" sldId="402"/>
            <ac:spMk id="315" creationId="{A44CB8E8-3DBF-49DE-A3D6-DE3D14C5DC96}"/>
          </ac:spMkLst>
        </pc:spChg>
        <pc:spChg chg="mod">
          <ac:chgData name="Reuben Bond" userId="7f300e4aafcfe080" providerId="LiveId" clId="{B606E64D-23EE-4ED2-ADC2-B755AFA9034B}" dt="2022-04-22T03:00:32.979" v="2691" actId="165"/>
          <ac:spMkLst>
            <pc:docMk/>
            <pc:sldMk cId="4220610462" sldId="402"/>
            <ac:spMk id="316" creationId="{24C04337-D1BD-447D-988E-0E631C6955E7}"/>
          </ac:spMkLst>
        </pc:spChg>
        <pc:spChg chg="mod">
          <ac:chgData name="Reuben Bond" userId="7f300e4aafcfe080" providerId="LiveId" clId="{B606E64D-23EE-4ED2-ADC2-B755AFA9034B}" dt="2022-04-22T03:00:32.979" v="2691" actId="165"/>
          <ac:spMkLst>
            <pc:docMk/>
            <pc:sldMk cId="4220610462" sldId="402"/>
            <ac:spMk id="318" creationId="{AD596DCC-2036-4B90-B5F6-570667237FFA}"/>
          </ac:spMkLst>
        </pc:spChg>
        <pc:spChg chg="mod">
          <ac:chgData name="Reuben Bond" userId="7f300e4aafcfe080" providerId="LiveId" clId="{B606E64D-23EE-4ED2-ADC2-B755AFA9034B}" dt="2022-04-22T03:00:32.979" v="2691" actId="165"/>
          <ac:spMkLst>
            <pc:docMk/>
            <pc:sldMk cId="4220610462" sldId="402"/>
            <ac:spMk id="319" creationId="{81092485-9CD5-4D53-A462-22311408E9AB}"/>
          </ac:spMkLst>
        </pc:spChg>
        <pc:spChg chg="mod">
          <ac:chgData name="Reuben Bond" userId="7f300e4aafcfe080" providerId="LiveId" clId="{B606E64D-23EE-4ED2-ADC2-B755AFA9034B}" dt="2022-04-22T03:00:32.979" v="2691" actId="165"/>
          <ac:spMkLst>
            <pc:docMk/>
            <pc:sldMk cId="4220610462" sldId="402"/>
            <ac:spMk id="321" creationId="{D7D80FDE-CE2A-45CA-B2D6-D77CD16634A6}"/>
          </ac:spMkLst>
        </pc:spChg>
        <pc:spChg chg="mod">
          <ac:chgData name="Reuben Bond" userId="7f300e4aafcfe080" providerId="LiveId" clId="{B606E64D-23EE-4ED2-ADC2-B755AFA9034B}" dt="2022-04-22T03:00:32.979" v="2691" actId="165"/>
          <ac:spMkLst>
            <pc:docMk/>
            <pc:sldMk cId="4220610462" sldId="402"/>
            <ac:spMk id="322" creationId="{F00FDD25-63A3-4134-BC13-6E29EF20C668}"/>
          </ac:spMkLst>
        </pc:spChg>
        <pc:spChg chg="mod">
          <ac:chgData name="Reuben Bond" userId="7f300e4aafcfe080" providerId="LiveId" clId="{B606E64D-23EE-4ED2-ADC2-B755AFA9034B}" dt="2022-04-22T03:00:32.979" v="2691" actId="165"/>
          <ac:spMkLst>
            <pc:docMk/>
            <pc:sldMk cId="4220610462" sldId="402"/>
            <ac:spMk id="324" creationId="{160D355A-AB20-4415-8A58-9B9A62D8DB30}"/>
          </ac:spMkLst>
        </pc:spChg>
        <pc:spChg chg="mod">
          <ac:chgData name="Reuben Bond" userId="7f300e4aafcfe080" providerId="LiveId" clId="{B606E64D-23EE-4ED2-ADC2-B755AFA9034B}" dt="2022-04-22T03:00:32.979" v="2691" actId="165"/>
          <ac:spMkLst>
            <pc:docMk/>
            <pc:sldMk cId="4220610462" sldId="402"/>
            <ac:spMk id="325" creationId="{6A1FB0CC-0CBB-40D8-B13C-926CBC11D731}"/>
          </ac:spMkLst>
        </pc:spChg>
        <pc:spChg chg="mod">
          <ac:chgData name="Reuben Bond" userId="7f300e4aafcfe080" providerId="LiveId" clId="{B606E64D-23EE-4ED2-ADC2-B755AFA9034B}" dt="2022-04-22T03:00:32.979" v="2691" actId="165"/>
          <ac:spMkLst>
            <pc:docMk/>
            <pc:sldMk cId="4220610462" sldId="402"/>
            <ac:spMk id="327" creationId="{ADEFD932-79C6-407A-934B-107917D0AA7B}"/>
          </ac:spMkLst>
        </pc:spChg>
        <pc:spChg chg="mod">
          <ac:chgData name="Reuben Bond" userId="7f300e4aafcfe080" providerId="LiveId" clId="{B606E64D-23EE-4ED2-ADC2-B755AFA9034B}" dt="2022-04-22T03:00:32.979" v="2691" actId="165"/>
          <ac:spMkLst>
            <pc:docMk/>
            <pc:sldMk cId="4220610462" sldId="402"/>
            <ac:spMk id="328" creationId="{E58A68A3-9FA6-4290-B423-00B7AF66A5FA}"/>
          </ac:spMkLst>
        </pc:spChg>
        <pc:spChg chg="mod">
          <ac:chgData name="Reuben Bond" userId="7f300e4aafcfe080" providerId="LiveId" clId="{B606E64D-23EE-4ED2-ADC2-B755AFA9034B}" dt="2022-04-22T03:00:32.979" v="2691" actId="165"/>
          <ac:spMkLst>
            <pc:docMk/>
            <pc:sldMk cId="4220610462" sldId="402"/>
            <ac:spMk id="330" creationId="{10D62EDE-1F02-41A2-B9B2-CD262AE2F29F}"/>
          </ac:spMkLst>
        </pc:spChg>
        <pc:spChg chg="mod">
          <ac:chgData name="Reuben Bond" userId="7f300e4aafcfe080" providerId="LiveId" clId="{B606E64D-23EE-4ED2-ADC2-B755AFA9034B}" dt="2022-04-22T03:00:32.979" v="2691" actId="165"/>
          <ac:spMkLst>
            <pc:docMk/>
            <pc:sldMk cId="4220610462" sldId="402"/>
            <ac:spMk id="331" creationId="{8A51117B-8E46-4954-A1A8-54F50D957776}"/>
          </ac:spMkLst>
        </pc:spChg>
        <pc:spChg chg="mod">
          <ac:chgData name="Reuben Bond" userId="7f300e4aafcfe080" providerId="LiveId" clId="{B606E64D-23EE-4ED2-ADC2-B755AFA9034B}" dt="2022-04-22T03:00:32.979" v="2691" actId="165"/>
          <ac:spMkLst>
            <pc:docMk/>
            <pc:sldMk cId="4220610462" sldId="402"/>
            <ac:spMk id="333" creationId="{CF47162B-5026-411D-86CA-C3ECFD48FBE2}"/>
          </ac:spMkLst>
        </pc:spChg>
        <pc:spChg chg="mod">
          <ac:chgData name="Reuben Bond" userId="7f300e4aafcfe080" providerId="LiveId" clId="{B606E64D-23EE-4ED2-ADC2-B755AFA9034B}" dt="2022-04-22T03:00:32.979" v="2691" actId="165"/>
          <ac:spMkLst>
            <pc:docMk/>
            <pc:sldMk cId="4220610462" sldId="402"/>
            <ac:spMk id="334" creationId="{03191542-AE85-4421-B646-6339E8ADFD59}"/>
          </ac:spMkLst>
        </pc:spChg>
        <pc:spChg chg="mod topLvl">
          <ac:chgData name="Reuben Bond" userId="7f300e4aafcfe080" providerId="LiveId" clId="{B606E64D-23EE-4ED2-ADC2-B755AFA9034B}" dt="2022-04-22T03:00:39.432" v="2693" actId="164"/>
          <ac:spMkLst>
            <pc:docMk/>
            <pc:sldMk cId="4220610462" sldId="402"/>
            <ac:spMk id="335" creationId="{6646B510-240A-40FE-8207-50D56C3742A9}"/>
          </ac:spMkLst>
        </pc:spChg>
        <pc:spChg chg="mod topLvl">
          <ac:chgData name="Reuben Bond" userId="7f300e4aafcfe080" providerId="LiveId" clId="{B606E64D-23EE-4ED2-ADC2-B755AFA9034B}" dt="2022-04-22T03:00:39.432" v="2693" actId="164"/>
          <ac:spMkLst>
            <pc:docMk/>
            <pc:sldMk cId="4220610462" sldId="402"/>
            <ac:spMk id="336" creationId="{76D12951-F942-425F-A5BB-E87D188FA814}"/>
          </ac:spMkLst>
        </pc:spChg>
        <pc:spChg chg="mod topLvl">
          <ac:chgData name="Reuben Bond" userId="7f300e4aafcfe080" providerId="LiveId" clId="{B606E64D-23EE-4ED2-ADC2-B755AFA9034B}" dt="2022-04-22T03:00:39.432" v="2693" actId="164"/>
          <ac:spMkLst>
            <pc:docMk/>
            <pc:sldMk cId="4220610462" sldId="402"/>
            <ac:spMk id="337" creationId="{4F7D9A84-44F0-4F6C-8199-74275AD7FC02}"/>
          </ac:spMkLst>
        </pc:spChg>
        <pc:spChg chg="mod topLvl">
          <ac:chgData name="Reuben Bond" userId="7f300e4aafcfe080" providerId="LiveId" clId="{B606E64D-23EE-4ED2-ADC2-B755AFA9034B}" dt="2022-04-22T03:00:39.432" v="2693" actId="164"/>
          <ac:spMkLst>
            <pc:docMk/>
            <pc:sldMk cId="4220610462" sldId="402"/>
            <ac:spMk id="338" creationId="{DE52D3C4-7C41-4FB1-9A76-AC252E0D0388}"/>
          </ac:spMkLst>
        </pc:spChg>
        <pc:spChg chg="mod topLvl">
          <ac:chgData name="Reuben Bond" userId="7f300e4aafcfe080" providerId="LiveId" clId="{B606E64D-23EE-4ED2-ADC2-B755AFA9034B}" dt="2022-04-22T03:00:39.432" v="2693" actId="164"/>
          <ac:spMkLst>
            <pc:docMk/>
            <pc:sldMk cId="4220610462" sldId="402"/>
            <ac:spMk id="339" creationId="{AA5C0001-D25F-476D-8EAF-0A574DE01199}"/>
          </ac:spMkLst>
        </pc:spChg>
        <pc:spChg chg="mod">
          <ac:chgData name="Reuben Bond" userId="7f300e4aafcfe080" providerId="LiveId" clId="{B606E64D-23EE-4ED2-ADC2-B755AFA9034B}" dt="2022-04-22T03:00:32.979" v="2691" actId="165"/>
          <ac:spMkLst>
            <pc:docMk/>
            <pc:sldMk cId="4220610462" sldId="402"/>
            <ac:spMk id="342" creationId="{9072A560-9FD9-4087-9F87-389F916F0E59}"/>
          </ac:spMkLst>
        </pc:spChg>
        <pc:spChg chg="mod">
          <ac:chgData name="Reuben Bond" userId="7f300e4aafcfe080" providerId="LiveId" clId="{B606E64D-23EE-4ED2-ADC2-B755AFA9034B}" dt="2022-04-22T03:00:32.979" v="2691" actId="165"/>
          <ac:spMkLst>
            <pc:docMk/>
            <pc:sldMk cId="4220610462" sldId="402"/>
            <ac:spMk id="343" creationId="{348D2FC7-5B32-45E0-9A2E-592F4B82561D}"/>
          </ac:spMkLst>
        </pc:spChg>
        <pc:spChg chg="mod">
          <ac:chgData name="Reuben Bond" userId="7f300e4aafcfe080" providerId="LiveId" clId="{B606E64D-23EE-4ED2-ADC2-B755AFA9034B}" dt="2022-04-22T03:00:32.979" v="2691" actId="165"/>
          <ac:spMkLst>
            <pc:docMk/>
            <pc:sldMk cId="4220610462" sldId="402"/>
            <ac:spMk id="344" creationId="{C85C2B8B-3B89-493B-A72D-DDB91A3F627B}"/>
          </ac:spMkLst>
        </pc:spChg>
        <pc:spChg chg="mod">
          <ac:chgData name="Reuben Bond" userId="7f300e4aafcfe080" providerId="LiveId" clId="{B606E64D-23EE-4ED2-ADC2-B755AFA9034B}" dt="2022-04-22T03:00:32.979" v="2691" actId="165"/>
          <ac:spMkLst>
            <pc:docMk/>
            <pc:sldMk cId="4220610462" sldId="402"/>
            <ac:spMk id="345" creationId="{AC137D3D-B911-4286-AA08-F6C6B7CEBEC6}"/>
          </ac:spMkLst>
        </pc:spChg>
        <pc:spChg chg="mod">
          <ac:chgData name="Reuben Bond" userId="7f300e4aafcfe080" providerId="LiveId" clId="{B606E64D-23EE-4ED2-ADC2-B755AFA9034B}" dt="2022-04-22T03:00:32.979" v="2691" actId="165"/>
          <ac:spMkLst>
            <pc:docMk/>
            <pc:sldMk cId="4220610462" sldId="402"/>
            <ac:spMk id="346" creationId="{4B9B8AE9-CEC9-44A0-87A3-4B6DFDCF74BF}"/>
          </ac:spMkLst>
        </pc:spChg>
        <pc:spChg chg="mod">
          <ac:chgData name="Reuben Bond" userId="7f300e4aafcfe080" providerId="LiveId" clId="{B606E64D-23EE-4ED2-ADC2-B755AFA9034B}" dt="2022-04-22T03:00:32.979" v="2691" actId="165"/>
          <ac:spMkLst>
            <pc:docMk/>
            <pc:sldMk cId="4220610462" sldId="402"/>
            <ac:spMk id="347" creationId="{10885AD9-8B36-4C8D-8CB1-F6C930F6C017}"/>
          </ac:spMkLst>
        </pc:spChg>
        <pc:spChg chg="mod">
          <ac:chgData name="Reuben Bond" userId="7f300e4aafcfe080" providerId="LiveId" clId="{B606E64D-23EE-4ED2-ADC2-B755AFA9034B}" dt="2022-04-22T03:00:32.979" v="2691" actId="165"/>
          <ac:spMkLst>
            <pc:docMk/>
            <pc:sldMk cId="4220610462" sldId="402"/>
            <ac:spMk id="348" creationId="{C8FAF53D-9F5A-497D-BC60-55FCA4DE46D4}"/>
          </ac:spMkLst>
        </pc:spChg>
        <pc:spChg chg="mod">
          <ac:chgData name="Reuben Bond" userId="7f300e4aafcfe080" providerId="LiveId" clId="{B606E64D-23EE-4ED2-ADC2-B755AFA9034B}" dt="2022-04-22T03:00:32.979" v="2691" actId="165"/>
          <ac:spMkLst>
            <pc:docMk/>
            <pc:sldMk cId="4220610462" sldId="402"/>
            <ac:spMk id="351" creationId="{A7DE08C8-754A-429A-A8B1-FF628B08E6F9}"/>
          </ac:spMkLst>
        </pc:spChg>
        <pc:spChg chg="mod">
          <ac:chgData name="Reuben Bond" userId="7f300e4aafcfe080" providerId="LiveId" clId="{B606E64D-23EE-4ED2-ADC2-B755AFA9034B}" dt="2022-04-22T03:00:32.979" v="2691" actId="165"/>
          <ac:spMkLst>
            <pc:docMk/>
            <pc:sldMk cId="4220610462" sldId="402"/>
            <ac:spMk id="352" creationId="{8F87CC8C-230D-4176-86D0-5ACA76529FBE}"/>
          </ac:spMkLst>
        </pc:spChg>
        <pc:spChg chg="mod">
          <ac:chgData name="Reuben Bond" userId="7f300e4aafcfe080" providerId="LiveId" clId="{B606E64D-23EE-4ED2-ADC2-B755AFA9034B}" dt="2022-04-22T03:00:32.979" v="2691" actId="165"/>
          <ac:spMkLst>
            <pc:docMk/>
            <pc:sldMk cId="4220610462" sldId="402"/>
            <ac:spMk id="353" creationId="{D3F0FECB-A27E-4EC2-92BC-687DEF58DED8}"/>
          </ac:spMkLst>
        </pc:spChg>
        <pc:spChg chg="mod">
          <ac:chgData name="Reuben Bond" userId="7f300e4aafcfe080" providerId="LiveId" clId="{B606E64D-23EE-4ED2-ADC2-B755AFA9034B}" dt="2022-04-22T03:00:32.979" v="2691" actId="165"/>
          <ac:spMkLst>
            <pc:docMk/>
            <pc:sldMk cId="4220610462" sldId="402"/>
            <ac:spMk id="354" creationId="{1A838C38-F2FE-4D94-8D64-D153B2335E24}"/>
          </ac:spMkLst>
        </pc:spChg>
        <pc:spChg chg="mod">
          <ac:chgData name="Reuben Bond" userId="7f300e4aafcfe080" providerId="LiveId" clId="{B606E64D-23EE-4ED2-ADC2-B755AFA9034B}" dt="2022-04-22T03:00:32.979" v="2691" actId="165"/>
          <ac:spMkLst>
            <pc:docMk/>
            <pc:sldMk cId="4220610462" sldId="402"/>
            <ac:spMk id="355" creationId="{F17A5963-8AD3-4E6A-8CEF-F2397C8614B1}"/>
          </ac:spMkLst>
        </pc:spChg>
        <pc:spChg chg="mod">
          <ac:chgData name="Reuben Bond" userId="7f300e4aafcfe080" providerId="LiveId" clId="{B606E64D-23EE-4ED2-ADC2-B755AFA9034B}" dt="2022-04-22T03:00:32.979" v="2691" actId="165"/>
          <ac:spMkLst>
            <pc:docMk/>
            <pc:sldMk cId="4220610462" sldId="402"/>
            <ac:spMk id="356" creationId="{A5C1F78B-F3EA-444C-B184-A79739EEE4E0}"/>
          </ac:spMkLst>
        </pc:spChg>
        <pc:spChg chg="mod">
          <ac:chgData name="Reuben Bond" userId="7f300e4aafcfe080" providerId="LiveId" clId="{B606E64D-23EE-4ED2-ADC2-B755AFA9034B}" dt="2022-04-22T03:00:32.979" v="2691" actId="165"/>
          <ac:spMkLst>
            <pc:docMk/>
            <pc:sldMk cId="4220610462" sldId="402"/>
            <ac:spMk id="357" creationId="{997963D7-6238-40E2-B8FC-7BF78EA4FC6F}"/>
          </ac:spMkLst>
        </pc:spChg>
        <pc:spChg chg="mod">
          <ac:chgData name="Reuben Bond" userId="7f300e4aafcfe080" providerId="LiveId" clId="{B606E64D-23EE-4ED2-ADC2-B755AFA9034B}" dt="2022-04-22T03:00:32.979" v="2691" actId="165"/>
          <ac:spMkLst>
            <pc:docMk/>
            <pc:sldMk cId="4220610462" sldId="402"/>
            <ac:spMk id="360" creationId="{628F1A14-3752-4781-A780-0AD74E061667}"/>
          </ac:spMkLst>
        </pc:spChg>
        <pc:spChg chg="mod">
          <ac:chgData name="Reuben Bond" userId="7f300e4aafcfe080" providerId="LiveId" clId="{B606E64D-23EE-4ED2-ADC2-B755AFA9034B}" dt="2022-04-22T03:00:32.979" v="2691" actId="165"/>
          <ac:spMkLst>
            <pc:docMk/>
            <pc:sldMk cId="4220610462" sldId="402"/>
            <ac:spMk id="361" creationId="{F59DED25-C592-49D1-BDB8-192B82C2D04A}"/>
          </ac:spMkLst>
        </pc:spChg>
        <pc:spChg chg="mod">
          <ac:chgData name="Reuben Bond" userId="7f300e4aafcfe080" providerId="LiveId" clId="{B606E64D-23EE-4ED2-ADC2-B755AFA9034B}" dt="2022-04-22T03:00:32.979" v="2691" actId="165"/>
          <ac:spMkLst>
            <pc:docMk/>
            <pc:sldMk cId="4220610462" sldId="402"/>
            <ac:spMk id="362" creationId="{B2A4AE11-8577-4E5F-827D-844DCDA7DE3C}"/>
          </ac:spMkLst>
        </pc:spChg>
        <pc:spChg chg="mod">
          <ac:chgData name="Reuben Bond" userId="7f300e4aafcfe080" providerId="LiveId" clId="{B606E64D-23EE-4ED2-ADC2-B755AFA9034B}" dt="2022-04-22T03:00:32.979" v="2691" actId="165"/>
          <ac:spMkLst>
            <pc:docMk/>
            <pc:sldMk cId="4220610462" sldId="402"/>
            <ac:spMk id="363" creationId="{8E75717B-8752-4964-A31F-64825279500F}"/>
          </ac:spMkLst>
        </pc:spChg>
        <pc:spChg chg="mod">
          <ac:chgData name="Reuben Bond" userId="7f300e4aafcfe080" providerId="LiveId" clId="{B606E64D-23EE-4ED2-ADC2-B755AFA9034B}" dt="2022-04-22T03:00:32.979" v="2691" actId="165"/>
          <ac:spMkLst>
            <pc:docMk/>
            <pc:sldMk cId="4220610462" sldId="402"/>
            <ac:spMk id="364" creationId="{3A1DE833-DA02-4CF4-954B-41C495DF244A}"/>
          </ac:spMkLst>
        </pc:spChg>
        <pc:spChg chg="mod">
          <ac:chgData name="Reuben Bond" userId="7f300e4aafcfe080" providerId="LiveId" clId="{B606E64D-23EE-4ED2-ADC2-B755AFA9034B}" dt="2022-04-22T03:00:32.979" v="2691" actId="165"/>
          <ac:spMkLst>
            <pc:docMk/>
            <pc:sldMk cId="4220610462" sldId="402"/>
            <ac:spMk id="365" creationId="{34079868-7497-4C56-997D-0F735F18414E}"/>
          </ac:spMkLst>
        </pc:spChg>
        <pc:spChg chg="mod">
          <ac:chgData name="Reuben Bond" userId="7f300e4aafcfe080" providerId="LiveId" clId="{B606E64D-23EE-4ED2-ADC2-B755AFA9034B}" dt="2022-04-22T03:00:32.979" v="2691" actId="165"/>
          <ac:spMkLst>
            <pc:docMk/>
            <pc:sldMk cId="4220610462" sldId="402"/>
            <ac:spMk id="366" creationId="{23643F37-8AF8-47EC-ACF0-5103086EFB5E}"/>
          </ac:spMkLst>
        </pc:spChg>
        <pc:spChg chg="mod">
          <ac:chgData name="Reuben Bond" userId="7f300e4aafcfe080" providerId="LiveId" clId="{B606E64D-23EE-4ED2-ADC2-B755AFA9034B}" dt="2022-04-22T03:00:32.979" v="2691" actId="165"/>
          <ac:spMkLst>
            <pc:docMk/>
            <pc:sldMk cId="4220610462" sldId="402"/>
            <ac:spMk id="369" creationId="{60A9AD56-2E50-4579-A294-035591C50679}"/>
          </ac:spMkLst>
        </pc:spChg>
        <pc:spChg chg="mod">
          <ac:chgData name="Reuben Bond" userId="7f300e4aafcfe080" providerId="LiveId" clId="{B606E64D-23EE-4ED2-ADC2-B755AFA9034B}" dt="2022-04-22T03:00:32.979" v="2691" actId="165"/>
          <ac:spMkLst>
            <pc:docMk/>
            <pc:sldMk cId="4220610462" sldId="402"/>
            <ac:spMk id="370" creationId="{4FF192E5-738E-4A64-BA77-5BFB155EE0D2}"/>
          </ac:spMkLst>
        </pc:spChg>
        <pc:spChg chg="mod">
          <ac:chgData name="Reuben Bond" userId="7f300e4aafcfe080" providerId="LiveId" clId="{B606E64D-23EE-4ED2-ADC2-B755AFA9034B}" dt="2022-04-22T03:00:32.979" v="2691" actId="165"/>
          <ac:spMkLst>
            <pc:docMk/>
            <pc:sldMk cId="4220610462" sldId="402"/>
            <ac:spMk id="371" creationId="{695C1929-6923-4E8F-9094-0D689CBCCA8D}"/>
          </ac:spMkLst>
        </pc:spChg>
        <pc:spChg chg="mod">
          <ac:chgData name="Reuben Bond" userId="7f300e4aafcfe080" providerId="LiveId" clId="{B606E64D-23EE-4ED2-ADC2-B755AFA9034B}" dt="2022-04-22T03:00:32.979" v="2691" actId="165"/>
          <ac:spMkLst>
            <pc:docMk/>
            <pc:sldMk cId="4220610462" sldId="402"/>
            <ac:spMk id="372" creationId="{52F31B3A-4FC7-4097-878E-E9B3301B4420}"/>
          </ac:spMkLst>
        </pc:spChg>
        <pc:spChg chg="mod">
          <ac:chgData name="Reuben Bond" userId="7f300e4aafcfe080" providerId="LiveId" clId="{B606E64D-23EE-4ED2-ADC2-B755AFA9034B}" dt="2022-04-22T03:00:32.979" v="2691" actId="165"/>
          <ac:spMkLst>
            <pc:docMk/>
            <pc:sldMk cId="4220610462" sldId="402"/>
            <ac:spMk id="373" creationId="{F32979E0-599D-4ACC-A594-0866EAF5AFB5}"/>
          </ac:spMkLst>
        </pc:spChg>
        <pc:spChg chg="mod">
          <ac:chgData name="Reuben Bond" userId="7f300e4aafcfe080" providerId="LiveId" clId="{B606E64D-23EE-4ED2-ADC2-B755AFA9034B}" dt="2022-04-22T03:00:32.979" v="2691" actId="165"/>
          <ac:spMkLst>
            <pc:docMk/>
            <pc:sldMk cId="4220610462" sldId="402"/>
            <ac:spMk id="374" creationId="{A4B678D0-1AAF-4F30-94D5-622A2E58347E}"/>
          </ac:spMkLst>
        </pc:spChg>
        <pc:spChg chg="mod">
          <ac:chgData name="Reuben Bond" userId="7f300e4aafcfe080" providerId="LiveId" clId="{B606E64D-23EE-4ED2-ADC2-B755AFA9034B}" dt="2022-04-22T03:00:32.979" v="2691" actId="165"/>
          <ac:spMkLst>
            <pc:docMk/>
            <pc:sldMk cId="4220610462" sldId="402"/>
            <ac:spMk id="375" creationId="{0A63E133-D909-4D6E-BB70-28DEED2B33F1}"/>
          </ac:spMkLst>
        </pc:spChg>
        <pc:spChg chg="mod">
          <ac:chgData name="Reuben Bond" userId="7f300e4aafcfe080" providerId="LiveId" clId="{B606E64D-23EE-4ED2-ADC2-B755AFA9034B}" dt="2022-04-22T03:00:32.979" v="2691" actId="165"/>
          <ac:spMkLst>
            <pc:docMk/>
            <pc:sldMk cId="4220610462" sldId="402"/>
            <ac:spMk id="378" creationId="{73E52F6B-7429-48AF-B7BC-A80FC36C229D}"/>
          </ac:spMkLst>
        </pc:spChg>
        <pc:spChg chg="mod">
          <ac:chgData name="Reuben Bond" userId="7f300e4aafcfe080" providerId="LiveId" clId="{B606E64D-23EE-4ED2-ADC2-B755AFA9034B}" dt="2022-04-22T03:00:32.979" v="2691" actId="165"/>
          <ac:spMkLst>
            <pc:docMk/>
            <pc:sldMk cId="4220610462" sldId="402"/>
            <ac:spMk id="379" creationId="{1BA9C982-CC6E-46C6-B9E2-CDB722B357D6}"/>
          </ac:spMkLst>
        </pc:spChg>
        <pc:spChg chg="mod">
          <ac:chgData name="Reuben Bond" userId="7f300e4aafcfe080" providerId="LiveId" clId="{B606E64D-23EE-4ED2-ADC2-B755AFA9034B}" dt="2022-04-22T03:00:32.979" v="2691" actId="165"/>
          <ac:spMkLst>
            <pc:docMk/>
            <pc:sldMk cId="4220610462" sldId="402"/>
            <ac:spMk id="380" creationId="{A4DC7E7D-4F67-4874-8D81-A929547B906C}"/>
          </ac:spMkLst>
        </pc:spChg>
        <pc:spChg chg="mod">
          <ac:chgData name="Reuben Bond" userId="7f300e4aafcfe080" providerId="LiveId" clId="{B606E64D-23EE-4ED2-ADC2-B755AFA9034B}" dt="2022-04-22T03:00:32.979" v="2691" actId="165"/>
          <ac:spMkLst>
            <pc:docMk/>
            <pc:sldMk cId="4220610462" sldId="402"/>
            <ac:spMk id="381" creationId="{B8B124D7-B3DD-4875-9C93-9F439D3ACF51}"/>
          </ac:spMkLst>
        </pc:spChg>
        <pc:spChg chg="mod">
          <ac:chgData name="Reuben Bond" userId="7f300e4aafcfe080" providerId="LiveId" clId="{B606E64D-23EE-4ED2-ADC2-B755AFA9034B}" dt="2022-04-22T03:00:32.979" v="2691" actId="165"/>
          <ac:spMkLst>
            <pc:docMk/>
            <pc:sldMk cId="4220610462" sldId="402"/>
            <ac:spMk id="382" creationId="{9529E3E9-C3EB-4873-BC03-14646FDDD209}"/>
          </ac:spMkLst>
        </pc:spChg>
        <pc:spChg chg="mod">
          <ac:chgData name="Reuben Bond" userId="7f300e4aafcfe080" providerId="LiveId" clId="{B606E64D-23EE-4ED2-ADC2-B755AFA9034B}" dt="2022-04-22T03:00:32.979" v="2691" actId="165"/>
          <ac:spMkLst>
            <pc:docMk/>
            <pc:sldMk cId="4220610462" sldId="402"/>
            <ac:spMk id="383" creationId="{B0A890DD-8C0C-4A6C-A9F9-4176C4B370E0}"/>
          </ac:spMkLst>
        </pc:spChg>
        <pc:spChg chg="mod">
          <ac:chgData name="Reuben Bond" userId="7f300e4aafcfe080" providerId="LiveId" clId="{B606E64D-23EE-4ED2-ADC2-B755AFA9034B}" dt="2022-04-22T03:00:32.979" v="2691" actId="165"/>
          <ac:spMkLst>
            <pc:docMk/>
            <pc:sldMk cId="4220610462" sldId="402"/>
            <ac:spMk id="384" creationId="{B01A5BAD-285D-4B1B-9F81-F7BEA953ADD7}"/>
          </ac:spMkLst>
        </pc:spChg>
        <pc:spChg chg="mod">
          <ac:chgData name="Reuben Bond" userId="7f300e4aafcfe080" providerId="LiveId" clId="{B606E64D-23EE-4ED2-ADC2-B755AFA9034B}" dt="2022-04-22T03:00:32.979" v="2691" actId="165"/>
          <ac:spMkLst>
            <pc:docMk/>
            <pc:sldMk cId="4220610462" sldId="402"/>
            <ac:spMk id="387" creationId="{A0B63CA4-9880-4E56-B66B-38850234ED3C}"/>
          </ac:spMkLst>
        </pc:spChg>
        <pc:spChg chg="mod">
          <ac:chgData name="Reuben Bond" userId="7f300e4aafcfe080" providerId="LiveId" clId="{B606E64D-23EE-4ED2-ADC2-B755AFA9034B}" dt="2022-04-22T03:00:32.979" v="2691" actId="165"/>
          <ac:spMkLst>
            <pc:docMk/>
            <pc:sldMk cId="4220610462" sldId="402"/>
            <ac:spMk id="388" creationId="{384A2105-D800-4FC2-93F5-153C9F2B5C2A}"/>
          </ac:spMkLst>
        </pc:spChg>
        <pc:spChg chg="mod">
          <ac:chgData name="Reuben Bond" userId="7f300e4aafcfe080" providerId="LiveId" clId="{B606E64D-23EE-4ED2-ADC2-B755AFA9034B}" dt="2022-04-22T03:00:32.979" v="2691" actId="165"/>
          <ac:spMkLst>
            <pc:docMk/>
            <pc:sldMk cId="4220610462" sldId="402"/>
            <ac:spMk id="389" creationId="{A74D775C-C37D-4D33-AC4A-35D925538D52}"/>
          </ac:spMkLst>
        </pc:spChg>
        <pc:spChg chg="mod">
          <ac:chgData name="Reuben Bond" userId="7f300e4aafcfe080" providerId="LiveId" clId="{B606E64D-23EE-4ED2-ADC2-B755AFA9034B}" dt="2022-04-22T03:00:32.979" v="2691" actId="165"/>
          <ac:spMkLst>
            <pc:docMk/>
            <pc:sldMk cId="4220610462" sldId="402"/>
            <ac:spMk id="390" creationId="{A61ECC2B-F858-4C65-A7A4-8C0D715C130E}"/>
          </ac:spMkLst>
        </pc:spChg>
        <pc:spChg chg="mod">
          <ac:chgData name="Reuben Bond" userId="7f300e4aafcfe080" providerId="LiveId" clId="{B606E64D-23EE-4ED2-ADC2-B755AFA9034B}" dt="2022-04-22T03:00:32.979" v="2691" actId="165"/>
          <ac:spMkLst>
            <pc:docMk/>
            <pc:sldMk cId="4220610462" sldId="402"/>
            <ac:spMk id="391" creationId="{0C8042DF-F7D5-4A95-ACF2-76F4F156A563}"/>
          </ac:spMkLst>
        </pc:spChg>
        <pc:spChg chg="mod">
          <ac:chgData name="Reuben Bond" userId="7f300e4aafcfe080" providerId="LiveId" clId="{B606E64D-23EE-4ED2-ADC2-B755AFA9034B}" dt="2022-04-22T03:00:32.979" v="2691" actId="165"/>
          <ac:spMkLst>
            <pc:docMk/>
            <pc:sldMk cId="4220610462" sldId="402"/>
            <ac:spMk id="392" creationId="{7515B726-616F-4FE4-AB66-9E09023DA420}"/>
          </ac:spMkLst>
        </pc:spChg>
        <pc:spChg chg="mod">
          <ac:chgData name="Reuben Bond" userId="7f300e4aafcfe080" providerId="LiveId" clId="{B606E64D-23EE-4ED2-ADC2-B755AFA9034B}" dt="2022-04-22T03:00:32.979" v="2691" actId="165"/>
          <ac:spMkLst>
            <pc:docMk/>
            <pc:sldMk cId="4220610462" sldId="402"/>
            <ac:spMk id="393" creationId="{053D7F42-A2AC-4698-8DFE-CBB4E98D6C4C}"/>
          </ac:spMkLst>
        </pc:spChg>
        <pc:spChg chg="mod">
          <ac:chgData name="Reuben Bond" userId="7f300e4aafcfe080" providerId="LiveId" clId="{B606E64D-23EE-4ED2-ADC2-B755AFA9034B}" dt="2022-04-22T03:00:32.979" v="2691" actId="165"/>
          <ac:spMkLst>
            <pc:docMk/>
            <pc:sldMk cId="4220610462" sldId="402"/>
            <ac:spMk id="394" creationId="{F9CF0E3D-1C63-4BDD-A068-198967333CB6}"/>
          </ac:spMkLst>
        </pc:spChg>
        <pc:spChg chg="mod">
          <ac:chgData name="Reuben Bond" userId="7f300e4aafcfe080" providerId="LiveId" clId="{B606E64D-23EE-4ED2-ADC2-B755AFA9034B}" dt="2022-04-22T03:00:32.979" v="2691" actId="165"/>
          <ac:spMkLst>
            <pc:docMk/>
            <pc:sldMk cId="4220610462" sldId="402"/>
            <ac:spMk id="395" creationId="{91D1F9E6-B80C-4FEF-A454-AD657E2BE291}"/>
          </ac:spMkLst>
        </pc:spChg>
        <pc:spChg chg="mod">
          <ac:chgData name="Reuben Bond" userId="7f300e4aafcfe080" providerId="LiveId" clId="{B606E64D-23EE-4ED2-ADC2-B755AFA9034B}" dt="2022-04-22T03:00:32.979" v="2691" actId="165"/>
          <ac:spMkLst>
            <pc:docMk/>
            <pc:sldMk cId="4220610462" sldId="402"/>
            <ac:spMk id="396" creationId="{12C248BA-7E98-47DF-B23F-CB5E2287A148}"/>
          </ac:spMkLst>
        </pc:spChg>
        <pc:spChg chg="mod">
          <ac:chgData name="Reuben Bond" userId="7f300e4aafcfe080" providerId="LiveId" clId="{B606E64D-23EE-4ED2-ADC2-B755AFA9034B}" dt="2022-04-22T03:00:32.979" v="2691" actId="165"/>
          <ac:spMkLst>
            <pc:docMk/>
            <pc:sldMk cId="4220610462" sldId="402"/>
            <ac:spMk id="397" creationId="{2F558FF0-8F9A-431B-A691-DBBFDEC4D351}"/>
          </ac:spMkLst>
        </pc:spChg>
        <pc:spChg chg="mod">
          <ac:chgData name="Reuben Bond" userId="7f300e4aafcfe080" providerId="LiveId" clId="{B606E64D-23EE-4ED2-ADC2-B755AFA9034B}" dt="2022-04-22T03:00:32.979" v="2691" actId="165"/>
          <ac:spMkLst>
            <pc:docMk/>
            <pc:sldMk cId="4220610462" sldId="402"/>
            <ac:spMk id="398" creationId="{846CF7A6-4F50-4C03-9FEB-0A9593D11829}"/>
          </ac:spMkLst>
        </pc:spChg>
        <pc:spChg chg="mod">
          <ac:chgData name="Reuben Bond" userId="7f300e4aafcfe080" providerId="LiveId" clId="{B606E64D-23EE-4ED2-ADC2-B755AFA9034B}" dt="2022-04-22T03:00:32.979" v="2691" actId="165"/>
          <ac:spMkLst>
            <pc:docMk/>
            <pc:sldMk cId="4220610462" sldId="402"/>
            <ac:spMk id="401" creationId="{BE4A7D24-564C-48D7-B811-44DD9DEFCE59}"/>
          </ac:spMkLst>
        </pc:spChg>
        <pc:spChg chg="mod">
          <ac:chgData name="Reuben Bond" userId="7f300e4aafcfe080" providerId="LiveId" clId="{B606E64D-23EE-4ED2-ADC2-B755AFA9034B}" dt="2022-04-22T03:00:32.979" v="2691" actId="165"/>
          <ac:spMkLst>
            <pc:docMk/>
            <pc:sldMk cId="4220610462" sldId="402"/>
            <ac:spMk id="402" creationId="{EF274FF7-3D73-4D83-A2DB-D4B07AEB0596}"/>
          </ac:spMkLst>
        </pc:spChg>
        <pc:spChg chg="mod">
          <ac:chgData name="Reuben Bond" userId="7f300e4aafcfe080" providerId="LiveId" clId="{B606E64D-23EE-4ED2-ADC2-B755AFA9034B}" dt="2022-04-22T03:00:32.979" v="2691" actId="165"/>
          <ac:spMkLst>
            <pc:docMk/>
            <pc:sldMk cId="4220610462" sldId="402"/>
            <ac:spMk id="403" creationId="{412FAA21-97B1-4009-A31C-F5957DFC9CC2}"/>
          </ac:spMkLst>
        </pc:spChg>
        <pc:spChg chg="mod">
          <ac:chgData name="Reuben Bond" userId="7f300e4aafcfe080" providerId="LiveId" clId="{B606E64D-23EE-4ED2-ADC2-B755AFA9034B}" dt="2022-04-22T03:00:32.979" v="2691" actId="165"/>
          <ac:spMkLst>
            <pc:docMk/>
            <pc:sldMk cId="4220610462" sldId="402"/>
            <ac:spMk id="404" creationId="{51235B8A-0228-4A6C-BE4D-B9DBBFE84A57}"/>
          </ac:spMkLst>
        </pc:spChg>
        <pc:spChg chg="mod">
          <ac:chgData name="Reuben Bond" userId="7f300e4aafcfe080" providerId="LiveId" clId="{B606E64D-23EE-4ED2-ADC2-B755AFA9034B}" dt="2022-04-22T03:00:32.979" v="2691" actId="165"/>
          <ac:spMkLst>
            <pc:docMk/>
            <pc:sldMk cId="4220610462" sldId="402"/>
            <ac:spMk id="405" creationId="{1F41FA62-A997-452D-8ED4-3D327FA0B244}"/>
          </ac:spMkLst>
        </pc:spChg>
        <pc:spChg chg="mod">
          <ac:chgData name="Reuben Bond" userId="7f300e4aafcfe080" providerId="LiveId" clId="{B606E64D-23EE-4ED2-ADC2-B755AFA9034B}" dt="2022-04-22T03:00:32.979" v="2691" actId="165"/>
          <ac:spMkLst>
            <pc:docMk/>
            <pc:sldMk cId="4220610462" sldId="402"/>
            <ac:spMk id="406" creationId="{2CD19638-7EF6-4E4E-A72D-1E3CD424C306}"/>
          </ac:spMkLst>
        </pc:spChg>
        <pc:spChg chg="mod">
          <ac:chgData name="Reuben Bond" userId="7f300e4aafcfe080" providerId="LiveId" clId="{B606E64D-23EE-4ED2-ADC2-B755AFA9034B}" dt="2022-04-22T03:00:32.979" v="2691" actId="165"/>
          <ac:spMkLst>
            <pc:docMk/>
            <pc:sldMk cId="4220610462" sldId="402"/>
            <ac:spMk id="407" creationId="{62F2F498-A69C-4548-BC1D-B7CD495236C3}"/>
          </ac:spMkLst>
        </pc:spChg>
        <pc:spChg chg="mod">
          <ac:chgData name="Reuben Bond" userId="7f300e4aafcfe080" providerId="LiveId" clId="{B606E64D-23EE-4ED2-ADC2-B755AFA9034B}" dt="2022-04-22T03:00:32.979" v="2691" actId="165"/>
          <ac:spMkLst>
            <pc:docMk/>
            <pc:sldMk cId="4220610462" sldId="402"/>
            <ac:spMk id="408" creationId="{46E244F0-5F66-4CC4-8ADD-364FED895488}"/>
          </ac:spMkLst>
        </pc:spChg>
        <pc:spChg chg="mod">
          <ac:chgData name="Reuben Bond" userId="7f300e4aafcfe080" providerId="LiveId" clId="{B606E64D-23EE-4ED2-ADC2-B755AFA9034B}" dt="2022-04-22T03:00:32.979" v="2691" actId="165"/>
          <ac:spMkLst>
            <pc:docMk/>
            <pc:sldMk cId="4220610462" sldId="402"/>
            <ac:spMk id="409" creationId="{0C598CED-6591-4D7D-AD84-96A0EDF70DF4}"/>
          </ac:spMkLst>
        </pc:spChg>
        <pc:spChg chg="mod">
          <ac:chgData name="Reuben Bond" userId="7f300e4aafcfe080" providerId="LiveId" clId="{B606E64D-23EE-4ED2-ADC2-B755AFA9034B}" dt="2022-04-22T03:00:32.979" v="2691" actId="165"/>
          <ac:spMkLst>
            <pc:docMk/>
            <pc:sldMk cId="4220610462" sldId="402"/>
            <ac:spMk id="410" creationId="{2A0FB8E8-EED7-4656-83AF-EEA7A8A16FC5}"/>
          </ac:spMkLst>
        </pc:spChg>
        <pc:spChg chg="mod">
          <ac:chgData name="Reuben Bond" userId="7f300e4aafcfe080" providerId="LiveId" clId="{B606E64D-23EE-4ED2-ADC2-B755AFA9034B}" dt="2022-04-22T03:00:32.979" v="2691" actId="165"/>
          <ac:spMkLst>
            <pc:docMk/>
            <pc:sldMk cId="4220610462" sldId="402"/>
            <ac:spMk id="411" creationId="{D565275B-56A7-4BF2-813D-E508CD9A86FF}"/>
          </ac:spMkLst>
        </pc:spChg>
        <pc:spChg chg="mod">
          <ac:chgData name="Reuben Bond" userId="7f300e4aafcfe080" providerId="LiveId" clId="{B606E64D-23EE-4ED2-ADC2-B755AFA9034B}" dt="2022-04-22T03:00:32.979" v="2691" actId="165"/>
          <ac:spMkLst>
            <pc:docMk/>
            <pc:sldMk cId="4220610462" sldId="402"/>
            <ac:spMk id="412" creationId="{9496C26B-2AA3-4C84-8EC8-7F324BBF0403}"/>
          </ac:spMkLst>
        </pc:spChg>
        <pc:spChg chg="mod">
          <ac:chgData name="Reuben Bond" userId="7f300e4aafcfe080" providerId="LiveId" clId="{B606E64D-23EE-4ED2-ADC2-B755AFA9034B}" dt="2022-04-22T03:00:32.979" v="2691" actId="165"/>
          <ac:spMkLst>
            <pc:docMk/>
            <pc:sldMk cId="4220610462" sldId="402"/>
            <ac:spMk id="415" creationId="{E7204766-B945-41BC-965B-5674F89BCF83}"/>
          </ac:spMkLst>
        </pc:spChg>
        <pc:spChg chg="mod">
          <ac:chgData name="Reuben Bond" userId="7f300e4aafcfe080" providerId="LiveId" clId="{B606E64D-23EE-4ED2-ADC2-B755AFA9034B}" dt="2022-04-22T03:00:32.979" v="2691" actId="165"/>
          <ac:spMkLst>
            <pc:docMk/>
            <pc:sldMk cId="4220610462" sldId="402"/>
            <ac:spMk id="416" creationId="{3626069B-A3FA-4763-8189-4CCC6FA34142}"/>
          </ac:spMkLst>
        </pc:spChg>
        <pc:spChg chg="mod">
          <ac:chgData name="Reuben Bond" userId="7f300e4aafcfe080" providerId="LiveId" clId="{B606E64D-23EE-4ED2-ADC2-B755AFA9034B}" dt="2022-04-22T03:00:32.979" v="2691" actId="165"/>
          <ac:spMkLst>
            <pc:docMk/>
            <pc:sldMk cId="4220610462" sldId="402"/>
            <ac:spMk id="417" creationId="{F76644D6-644F-47DA-B5E3-F876B2F7401E}"/>
          </ac:spMkLst>
        </pc:spChg>
        <pc:spChg chg="mod">
          <ac:chgData name="Reuben Bond" userId="7f300e4aafcfe080" providerId="LiveId" clId="{B606E64D-23EE-4ED2-ADC2-B755AFA9034B}" dt="2022-04-22T03:00:32.979" v="2691" actId="165"/>
          <ac:spMkLst>
            <pc:docMk/>
            <pc:sldMk cId="4220610462" sldId="402"/>
            <ac:spMk id="418" creationId="{B75B920C-61AF-4FF2-AF5E-08FD770AD86B}"/>
          </ac:spMkLst>
        </pc:spChg>
        <pc:spChg chg="mod">
          <ac:chgData name="Reuben Bond" userId="7f300e4aafcfe080" providerId="LiveId" clId="{B606E64D-23EE-4ED2-ADC2-B755AFA9034B}" dt="2022-04-22T03:00:32.979" v="2691" actId="165"/>
          <ac:spMkLst>
            <pc:docMk/>
            <pc:sldMk cId="4220610462" sldId="402"/>
            <ac:spMk id="419" creationId="{BB6BF519-6600-42E1-8392-D95F6E879043}"/>
          </ac:spMkLst>
        </pc:spChg>
        <pc:spChg chg="mod">
          <ac:chgData name="Reuben Bond" userId="7f300e4aafcfe080" providerId="LiveId" clId="{B606E64D-23EE-4ED2-ADC2-B755AFA9034B}" dt="2022-04-22T03:00:32.979" v="2691" actId="165"/>
          <ac:spMkLst>
            <pc:docMk/>
            <pc:sldMk cId="4220610462" sldId="402"/>
            <ac:spMk id="420" creationId="{A6AB714C-3E76-49A3-8ED6-C9D077E6338F}"/>
          </ac:spMkLst>
        </pc:spChg>
        <pc:spChg chg="mod">
          <ac:chgData name="Reuben Bond" userId="7f300e4aafcfe080" providerId="LiveId" clId="{B606E64D-23EE-4ED2-ADC2-B755AFA9034B}" dt="2022-04-22T03:00:32.979" v="2691" actId="165"/>
          <ac:spMkLst>
            <pc:docMk/>
            <pc:sldMk cId="4220610462" sldId="402"/>
            <ac:spMk id="421" creationId="{8FC583FA-B566-4500-9A2E-BD169D553113}"/>
          </ac:spMkLst>
        </pc:spChg>
        <pc:spChg chg="mod">
          <ac:chgData name="Reuben Bond" userId="7f300e4aafcfe080" providerId="LiveId" clId="{B606E64D-23EE-4ED2-ADC2-B755AFA9034B}" dt="2022-04-22T03:00:32.979" v="2691" actId="165"/>
          <ac:spMkLst>
            <pc:docMk/>
            <pc:sldMk cId="4220610462" sldId="402"/>
            <ac:spMk id="422" creationId="{64F782AC-A156-4A50-95E6-D6385AC609CD}"/>
          </ac:spMkLst>
        </pc:spChg>
        <pc:spChg chg="mod">
          <ac:chgData name="Reuben Bond" userId="7f300e4aafcfe080" providerId="LiveId" clId="{B606E64D-23EE-4ED2-ADC2-B755AFA9034B}" dt="2022-04-22T03:00:32.979" v="2691" actId="165"/>
          <ac:spMkLst>
            <pc:docMk/>
            <pc:sldMk cId="4220610462" sldId="402"/>
            <ac:spMk id="423" creationId="{95064A1C-5CD8-44A4-959E-3D88F56C80E3}"/>
          </ac:spMkLst>
        </pc:spChg>
        <pc:spChg chg="mod">
          <ac:chgData name="Reuben Bond" userId="7f300e4aafcfe080" providerId="LiveId" clId="{B606E64D-23EE-4ED2-ADC2-B755AFA9034B}" dt="2022-04-22T03:00:32.979" v="2691" actId="165"/>
          <ac:spMkLst>
            <pc:docMk/>
            <pc:sldMk cId="4220610462" sldId="402"/>
            <ac:spMk id="424" creationId="{9B8D526E-CDCF-4723-9A01-B24DC45F1C79}"/>
          </ac:spMkLst>
        </pc:spChg>
        <pc:spChg chg="mod">
          <ac:chgData name="Reuben Bond" userId="7f300e4aafcfe080" providerId="LiveId" clId="{B606E64D-23EE-4ED2-ADC2-B755AFA9034B}" dt="2022-04-22T03:00:32.979" v="2691" actId="165"/>
          <ac:spMkLst>
            <pc:docMk/>
            <pc:sldMk cId="4220610462" sldId="402"/>
            <ac:spMk id="425" creationId="{60B6F93B-7EC2-423C-A694-381A5A80CB00}"/>
          </ac:spMkLst>
        </pc:spChg>
        <pc:spChg chg="mod">
          <ac:chgData name="Reuben Bond" userId="7f300e4aafcfe080" providerId="LiveId" clId="{B606E64D-23EE-4ED2-ADC2-B755AFA9034B}" dt="2022-04-22T03:00:32.979" v="2691" actId="165"/>
          <ac:spMkLst>
            <pc:docMk/>
            <pc:sldMk cId="4220610462" sldId="402"/>
            <ac:spMk id="426" creationId="{06D07120-41A7-4061-8D74-D091D56A7D6B}"/>
          </ac:spMkLst>
        </pc:spChg>
        <pc:spChg chg="mod">
          <ac:chgData name="Reuben Bond" userId="7f300e4aafcfe080" providerId="LiveId" clId="{B606E64D-23EE-4ED2-ADC2-B755AFA9034B}" dt="2022-04-22T03:00:32.979" v="2691" actId="165"/>
          <ac:spMkLst>
            <pc:docMk/>
            <pc:sldMk cId="4220610462" sldId="402"/>
            <ac:spMk id="429" creationId="{E783048B-E949-4D53-82DF-8ED8EA3F5E0F}"/>
          </ac:spMkLst>
        </pc:spChg>
        <pc:spChg chg="mod">
          <ac:chgData name="Reuben Bond" userId="7f300e4aafcfe080" providerId="LiveId" clId="{B606E64D-23EE-4ED2-ADC2-B755AFA9034B}" dt="2022-04-22T03:00:32.979" v="2691" actId="165"/>
          <ac:spMkLst>
            <pc:docMk/>
            <pc:sldMk cId="4220610462" sldId="402"/>
            <ac:spMk id="430" creationId="{1489069A-4F60-4F71-9DCF-1BB579808760}"/>
          </ac:spMkLst>
        </pc:spChg>
        <pc:spChg chg="mod">
          <ac:chgData name="Reuben Bond" userId="7f300e4aafcfe080" providerId="LiveId" clId="{B606E64D-23EE-4ED2-ADC2-B755AFA9034B}" dt="2022-04-22T03:00:32.979" v="2691" actId="165"/>
          <ac:spMkLst>
            <pc:docMk/>
            <pc:sldMk cId="4220610462" sldId="402"/>
            <ac:spMk id="431" creationId="{8F168667-B591-412D-ABDB-71F7DAB2AC9C}"/>
          </ac:spMkLst>
        </pc:spChg>
        <pc:spChg chg="mod">
          <ac:chgData name="Reuben Bond" userId="7f300e4aafcfe080" providerId="LiveId" clId="{B606E64D-23EE-4ED2-ADC2-B755AFA9034B}" dt="2022-04-22T03:00:32.979" v="2691" actId="165"/>
          <ac:spMkLst>
            <pc:docMk/>
            <pc:sldMk cId="4220610462" sldId="402"/>
            <ac:spMk id="432" creationId="{510C4316-6DA7-45B0-A1C2-509DDFC695D4}"/>
          </ac:spMkLst>
        </pc:spChg>
        <pc:spChg chg="mod">
          <ac:chgData name="Reuben Bond" userId="7f300e4aafcfe080" providerId="LiveId" clId="{B606E64D-23EE-4ED2-ADC2-B755AFA9034B}" dt="2022-04-22T03:00:32.979" v="2691" actId="165"/>
          <ac:spMkLst>
            <pc:docMk/>
            <pc:sldMk cId="4220610462" sldId="402"/>
            <ac:spMk id="433" creationId="{F7DC9F82-3FA5-431D-BE8C-0B1D942C06A9}"/>
          </ac:spMkLst>
        </pc:spChg>
        <pc:spChg chg="mod">
          <ac:chgData name="Reuben Bond" userId="7f300e4aafcfe080" providerId="LiveId" clId="{B606E64D-23EE-4ED2-ADC2-B755AFA9034B}" dt="2022-04-22T03:00:32.979" v="2691" actId="165"/>
          <ac:spMkLst>
            <pc:docMk/>
            <pc:sldMk cId="4220610462" sldId="402"/>
            <ac:spMk id="434" creationId="{9C462D4A-E887-4457-A523-C0599B7F5EBA}"/>
          </ac:spMkLst>
        </pc:spChg>
        <pc:spChg chg="mod">
          <ac:chgData name="Reuben Bond" userId="7f300e4aafcfe080" providerId="LiveId" clId="{B606E64D-23EE-4ED2-ADC2-B755AFA9034B}" dt="2022-04-22T03:00:32.979" v="2691" actId="165"/>
          <ac:spMkLst>
            <pc:docMk/>
            <pc:sldMk cId="4220610462" sldId="402"/>
            <ac:spMk id="435" creationId="{655DE840-AB72-48C5-90F9-78B7D45EDC83}"/>
          </ac:spMkLst>
        </pc:spChg>
        <pc:spChg chg="mod">
          <ac:chgData name="Reuben Bond" userId="7f300e4aafcfe080" providerId="LiveId" clId="{B606E64D-23EE-4ED2-ADC2-B755AFA9034B}" dt="2022-04-22T03:00:32.979" v="2691" actId="165"/>
          <ac:spMkLst>
            <pc:docMk/>
            <pc:sldMk cId="4220610462" sldId="402"/>
            <ac:spMk id="436" creationId="{0F91FC8D-FC24-4F7C-80AA-1F0B6142C5C1}"/>
          </ac:spMkLst>
        </pc:spChg>
        <pc:spChg chg="mod">
          <ac:chgData name="Reuben Bond" userId="7f300e4aafcfe080" providerId="LiveId" clId="{B606E64D-23EE-4ED2-ADC2-B755AFA9034B}" dt="2022-04-22T03:00:32.979" v="2691" actId="165"/>
          <ac:spMkLst>
            <pc:docMk/>
            <pc:sldMk cId="4220610462" sldId="402"/>
            <ac:spMk id="437" creationId="{AB58427C-3CA1-449B-82F9-7AE47FD88147}"/>
          </ac:spMkLst>
        </pc:spChg>
        <pc:spChg chg="mod">
          <ac:chgData name="Reuben Bond" userId="7f300e4aafcfe080" providerId="LiveId" clId="{B606E64D-23EE-4ED2-ADC2-B755AFA9034B}" dt="2022-04-22T03:00:32.979" v="2691" actId="165"/>
          <ac:spMkLst>
            <pc:docMk/>
            <pc:sldMk cId="4220610462" sldId="402"/>
            <ac:spMk id="438" creationId="{E883C0DD-A0B8-451F-9F12-BDA4D96E58A0}"/>
          </ac:spMkLst>
        </pc:spChg>
        <pc:spChg chg="mod">
          <ac:chgData name="Reuben Bond" userId="7f300e4aafcfe080" providerId="LiveId" clId="{B606E64D-23EE-4ED2-ADC2-B755AFA9034B}" dt="2022-04-22T03:00:32.979" v="2691" actId="165"/>
          <ac:spMkLst>
            <pc:docMk/>
            <pc:sldMk cId="4220610462" sldId="402"/>
            <ac:spMk id="439" creationId="{C80908E4-46CB-4690-96C1-CD03296C7951}"/>
          </ac:spMkLst>
        </pc:spChg>
        <pc:spChg chg="mod">
          <ac:chgData name="Reuben Bond" userId="7f300e4aafcfe080" providerId="LiveId" clId="{B606E64D-23EE-4ED2-ADC2-B755AFA9034B}" dt="2022-04-22T03:00:32.979" v="2691" actId="165"/>
          <ac:spMkLst>
            <pc:docMk/>
            <pc:sldMk cId="4220610462" sldId="402"/>
            <ac:spMk id="440" creationId="{1787E9B3-8361-4735-8D6A-2853614527A7}"/>
          </ac:spMkLst>
        </pc:spChg>
        <pc:spChg chg="mod">
          <ac:chgData name="Reuben Bond" userId="7f300e4aafcfe080" providerId="LiveId" clId="{B606E64D-23EE-4ED2-ADC2-B755AFA9034B}" dt="2022-04-22T03:00:32.979" v="2691" actId="165"/>
          <ac:spMkLst>
            <pc:docMk/>
            <pc:sldMk cId="4220610462" sldId="402"/>
            <ac:spMk id="443" creationId="{E2BDBF46-C7F0-43FF-94D4-4DF696A57546}"/>
          </ac:spMkLst>
        </pc:spChg>
        <pc:spChg chg="mod">
          <ac:chgData name="Reuben Bond" userId="7f300e4aafcfe080" providerId="LiveId" clId="{B606E64D-23EE-4ED2-ADC2-B755AFA9034B}" dt="2022-04-22T03:00:32.979" v="2691" actId="165"/>
          <ac:spMkLst>
            <pc:docMk/>
            <pc:sldMk cId="4220610462" sldId="402"/>
            <ac:spMk id="444" creationId="{C1639156-23CB-499A-BB6B-A29E530A921C}"/>
          </ac:spMkLst>
        </pc:spChg>
        <pc:spChg chg="mod">
          <ac:chgData name="Reuben Bond" userId="7f300e4aafcfe080" providerId="LiveId" clId="{B606E64D-23EE-4ED2-ADC2-B755AFA9034B}" dt="2022-04-22T03:00:32.979" v="2691" actId="165"/>
          <ac:spMkLst>
            <pc:docMk/>
            <pc:sldMk cId="4220610462" sldId="402"/>
            <ac:spMk id="445" creationId="{2D108740-394B-49D9-8E4C-BC16882D3D4A}"/>
          </ac:spMkLst>
        </pc:spChg>
        <pc:spChg chg="mod">
          <ac:chgData name="Reuben Bond" userId="7f300e4aafcfe080" providerId="LiveId" clId="{B606E64D-23EE-4ED2-ADC2-B755AFA9034B}" dt="2022-04-22T03:00:32.979" v="2691" actId="165"/>
          <ac:spMkLst>
            <pc:docMk/>
            <pc:sldMk cId="4220610462" sldId="402"/>
            <ac:spMk id="446" creationId="{85E51DFC-C25E-4FC4-8401-9B74C4B943DA}"/>
          </ac:spMkLst>
        </pc:spChg>
        <pc:spChg chg="mod">
          <ac:chgData name="Reuben Bond" userId="7f300e4aafcfe080" providerId="LiveId" clId="{B606E64D-23EE-4ED2-ADC2-B755AFA9034B}" dt="2022-04-22T03:00:32.979" v="2691" actId="165"/>
          <ac:spMkLst>
            <pc:docMk/>
            <pc:sldMk cId="4220610462" sldId="402"/>
            <ac:spMk id="447" creationId="{2DBB8E65-DFEE-4CA2-87EB-34D08CBD9D7F}"/>
          </ac:spMkLst>
        </pc:spChg>
        <pc:spChg chg="mod">
          <ac:chgData name="Reuben Bond" userId="7f300e4aafcfe080" providerId="LiveId" clId="{B606E64D-23EE-4ED2-ADC2-B755AFA9034B}" dt="2022-04-22T03:00:32.979" v="2691" actId="165"/>
          <ac:spMkLst>
            <pc:docMk/>
            <pc:sldMk cId="4220610462" sldId="402"/>
            <ac:spMk id="448" creationId="{EDD9DCAE-255B-4232-8BD6-06D6C29F4F84}"/>
          </ac:spMkLst>
        </pc:spChg>
        <pc:spChg chg="mod">
          <ac:chgData name="Reuben Bond" userId="7f300e4aafcfe080" providerId="LiveId" clId="{B606E64D-23EE-4ED2-ADC2-B755AFA9034B}" dt="2022-04-22T03:00:32.979" v="2691" actId="165"/>
          <ac:spMkLst>
            <pc:docMk/>
            <pc:sldMk cId="4220610462" sldId="402"/>
            <ac:spMk id="449" creationId="{704FF50D-EE4C-4C9F-A27E-436EC9804204}"/>
          </ac:spMkLst>
        </pc:spChg>
        <pc:spChg chg="mod">
          <ac:chgData name="Reuben Bond" userId="7f300e4aafcfe080" providerId="LiveId" clId="{B606E64D-23EE-4ED2-ADC2-B755AFA9034B}" dt="2022-04-22T03:00:32.979" v="2691" actId="165"/>
          <ac:spMkLst>
            <pc:docMk/>
            <pc:sldMk cId="4220610462" sldId="402"/>
            <ac:spMk id="452" creationId="{AB682D23-3294-4628-B3AF-4E4C4E5FEBEF}"/>
          </ac:spMkLst>
        </pc:spChg>
        <pc:spChg chg="mod">
          <ac:chgData name="Reuben Bond" userId="7f300e4aafcfe080" providerId="LiveId" clId="{B606E64D-23EE-4ED2-ADC2-B755AFA9034B}" dt="2022-04-22T03:00:32.979" v="2691" actId="165"/>
          <ac:spMkLst>
            <pc:docMk/>
            <pc:sldMk cId="4220610462" sldId="402"/>
            <ac:spMk id="453" creationId="{B4142F20-7AB5-493C-951D-60BC662C1068}"/>
          </ac:spMkLst>
        </pc:spChg>
        <pc:spChg chg="mod">
          <ac:chgData name="Reuben Bond" userId="7f300e4aafcfe080" providerId="LiveId" clId="{B606E64D-23EE-4ED2-ADC2-B755AFA9034B}" dt="2022-04-22T03:00:32.979" v="2691" actId="165"/>
          <ac:spMkLst>
            <pc:docMk/>
            <pc:sldMk cId="4220610462" sldId="402"/>
            <ac:spMk id="454" creationId="{A9CE159B-860D-47EB-85F5-BDF2030B6A3E}"/>
          </ac:spMkLst>
        </pc:spChg>
        <pc:spChg chg="mod">
          <ac:chgData name="Reuben Bond" userId="7f300e4aafcfe080" providerId="LiveId" clId="{B606E64D-23EE-4ED2-ADC2-B755AFA9034B}" dt="2022-04-22T03:00:32.979" v="2691" actId="165"/>
          <ac:spMkLst>
            <pc:docMk/>
            <pc:sldMk cId="4220610462" sldId="402"/>
            <ac:spMk id="455" creationId="{988F17D3-57E0-4CB1-93DE-B4C444A9B3D8}"/>
          </ac:spMkLst>
        </pc:spChg>
        <pc:spChg chg="mod">
          <ac:chgData name="Reuben Bond" userId="7f300e4aafcfe080" providerId="LiveId" clId="{B606E64D-23EE-4ED2-ADC2-B755AFA9034B}" dt="2022-04-22T03:00:32.979" v="2691" actId="165"/>
          <ac:spMkLst>
            <pc:docMk/>
            <pc:sldMk cId="4220610462" sldId="402"/>
            <ac:spMk id="456" creationId="{5BB7E691-B40B-4B80-81FA-E71737230D38}"/>
          </ac:spMkLst>
        </pc:spChg>
        <pc:spChg chg="mod">
          <ac:chgData name="Reuben Bond" userId="7f300e4aafcfe080" providerId="LiveId" clId="{B606E64D-23EE-4ED2-ADC2-B755AFA9034B}" dt="2022-04-22T03:00:32.979" v="2691" actId="165"/>
          <ac:spMkLst>
            <pc:docMk/>
            <pc:sldMk cId="4220610462" sldId="402"/>
            <ac:spMk id="457" creationId="{5CF91C62-14E6-46B2-94C0-BFAE7B955474}"/>
          </ac:spMkLst>
        </pc:spChg>
        <pc:spChg chg="mod">
          <ac:chgData name="Reuben Bond" userId="7f300e4aafcfe080" providerId="LiveId" clId="{B606E64D-23EE-4ED2-ADC2-B755AFA9034B}" dt="2022-04-22T03:00:32.979" v="2691" actId="165"/>
          <ac:spMkLst>
            <pc:docMk/>
            <pc:sldMk cId="4220610462" sldId="402"/>
            <ac:spMk id="458" creationId="{84AFC9F1-211D-4B12-9F54-DD508BB672C6}"/>
          </ac:spMkLst>
        </pc:spChg>
        <pc:spChg chg="mod">
          <ac:chgData name="Reuben Bond" userId="7f300e4aafcfe080" providerId="LiveId" clId="{B606E64D-23EE-4ED2-ADC2-B755AFA9034B}" dt="2022-04-22T03:00:32.979" v="2691" actId="165"/>
          <ac:spMkLst>
            <pc:docMk/>
            <pc:sldMk cId="4220610462" sldId="402"/>
            <ac:spMk id="459" creationId="{279FEC13-1A76-421C-87E2-C7C6E50BF9F8}"/>
          </ac:spMkLst>
        </pc:spChg>
        <pc:spChg chg="mod">
          <ac:chgData name="Reuben Bond" userId="7f300e4aafcfe080" providerId="LiveId" clId="{B606E64D-23EE-4ED2-ADC2-B755AFA9034B}" dt="2022-04-22T03:00:32.979" v="2691" actId="165"/>
          <ac:spMkLst>
            <pc:docMk/>
            <pc:sldMk cId="4220610462" sldId="402"/>
            <ac:spMk id="460" creationId="{4AD5F4B0-1E7B-4F7B-9FB8-36625604B739}"/>
          </ac:spMkLst>
        </pc:spChg>
        <pc:spChg chg="mod">
          <ac:chgData name="Reuben Bond" userId="7f300e4aafcfe080" providerId="LiveId" clId="{B606E64D-23EE-4ED2-ADC2-B755AFA9034B}" dt="2022-04-22T03:00:32.979" v="2691" actId="165"/>
          <ac:spMkLst>
            <pc:docMk/>
            <pc:sldMk cId="4220610462" sldId="402"/>
            <ac:spMk id="461" creationId="{986A7C63-75D5-486B-A950-745302D9F94B}"/>
          </ac:spMkLst>
        </pc:spChg>
        <pc:spChg chg="mod">
          <ac:chgData name="Reuben Bond" userId="7f300e4aafcfe080" providerId="LiveId" clId="{B606E64D-23EE-4ED2-ADC2-B755AFA9034B}" dt="2022-04-22T03:00:32.979" v="2691" actId="165"/>
          <ac:spMkLst>
            <pc:docMk/>
            <pc:sldMk cId="4220610462" sldId="402"/>
            <ac:spMk id="462" creationId="{FCA11071-362D-4253-9B53-1D430976F397}"/>
          </ac:spMkLst>
        </pc:spChg>
        <pc:spChg chg="mod">
          <ac:chgData name="Reuben Bond" userId="7f300e4aafcfe080" providerId="LiveId" clId="{B606E64D-23EE-4ED2-ADC2-B755AFA9034B}" dt="2022-04-22T03:00:32.979" v="2691" actId="165"/>
          <ac:spMkLst>
            <pc:docMk/>
            <pc:sldMk cId="4220610462" sldId="402"/>
            <ac:spMk id="463" creationId="{AE6767E0-9CB2-4B01-82D0-325A7934C9BE}"/>
          </ac:spMkLst>
        </pc:spChg>
        <pc:spChg chg="mod">
          <ac:chgData name="Reuben Bond" userId="7f300e4aafcfe080" providerId="LiveId" clId="{B606E64D-23EE-4ED2-ADC2-B755AFA9034B}" dt="2022-04-22T03:00:32.979" v="2691" actId="165"/>
          <ac:spMkLst>
            <pc:docMk/>
            <pc:sldMk cId="4220610462" sldId="402"/>
            <ac:spMk id="465" creationId="{C6FE6D8F-CACA-49DE-A037-1195DC30C076}"/>
          </ac:spMkLst>
        </pc:spChg>
        <pc:spChg chg="mod">
          <ac:chgData name="Reuben Bond" userId="7f300e4aafcfe080" providerId="LiveId" clId="{B606E64D-23EE-4ED2-ADC2-B755AFA9034B}" dt="2022-04-22T03:00:32.979" v="2691" actId="165"/>
          <ac:spMkLst>
            <pc:docMk/>
            <pc:sldMk cId="4220610462" sldId="402"/>
            <ac:spMk id="466" creationId="{CD40E61B-7CBB-40FA-AE06-00A42FB1E8BF}"/>
          </ac:spMkLst>
        </pc:spChg>
        <pc:grpChg chg="add mod">
          <ac:chgData name="Reuben Bond" userId="7f300e4aafcfe080" providerId="LiveId" clId="{B606E64D-23EE-4ED2-ADC2-B755AFA9034B}" dt="2022-04-22T03:00:44.703" v="2694" actId="164"/>
          <ac:grpSpMkLst>
            <pc:docMk/>
            <pc:sldMk cId="4220610462" sldId="402"/>
            <ac:grpSpMk id="2" creationId="{82635528-44BF-42FA-8336-10D4ED4014C7}"/>
          </ac:grpSpMkLst>
        </pc:grpChg>
        <pc:grpChg chg="add mod">
          <ac:chgData name="Reuben Bond" userId="7f300e4aafcfe080" providerId="LiveId" clId="{B606E64D-23EE-4ED2-ADC2-B755AFA9034B}" dt="2022-04-22T03:00:44.703" v="2694" actId="164"/>
          <ac:grpSpMkLst>
            <pc:docMk/>
            <pc:sldMk cId="4220610462" sldId="402"/>
            <ac:grpSpMk id="3" creationId="{BC482AD1-7C8F-4FA1-85E7-A35ED081D044}"/>
          </ac:grpSpMkLst>
        </pc:grpChg>
        <pc:grpChg chg="mod topLvl">
          <ac:chgData name="Reuben Bond" userId="7f300e4aafcfe080" providerId="LiveId" clId="{B606E64D-23EE-4ED2-ADC2-B755AFA9034B}" dt="2022-04-22T03:00:44.703" v="2694" actId="164"/>
          <ac:grpSpMkLst>
            <pc:docMk/>
            <pc:sldMk cId="4220610462" sldId="402"/>
            <ac:grpSpMk id="4" creationId="{BBCB6C28-561F-40C5-B285-D57DC1B299F4}"/>
          </ac:grpSpMkLst>
        </pc:grpChg>
        <pc:grpChg chg="mod topLvl">
          <ac:chgData name="Reuben Bond" userId="7f300e4aafcfe080" providerId="LiveId" clId="{B606E64D-23EE-4ED2-ADC2-B755AFA9034B}" dt="2022-04-22T03:00:36.112" v="2692" actId="164"/>
          <ac:grpSpMkLst>
            <pc:docMk/>
            <pc:sldMk cId="4220610462" sldId="402"/>
            <ac:grpSpMk id="10" creationId="{BECFF608-A21B-4CEE-A5C6-C5838FDE3DF1}"/>
          </ac:grpSpMkLst>
        </pc:grpChg>
        <pc:grpChg chg="add mod">
          <ac:chgData name="Reuben Bond" userId="7f300e4aafcfe080" providerId="LiveId" clId="{B606E64D-23EE-4ED2-ADC2-B755AFA9034B}" dt="2022-04-22T03:00:44.703" v="2694" actId="164"/>
          <ac:grpSpMkLst>
            <pc:docMk/>
            <pc:sldMk cId="4220610462" sldId="402"/>
            <ac:grpSpMk id="15" creationId="{415B0E05-5337-4ABA-A0F7-CDB83DEC6EB3}"/>
          </ac:grpSpMkLst>
        </pc:grpChg>
        <pc:grpChg chg="mod topLvl">
          <ac:chgData name="Reuben Bond" userId="7f300e4aafcfe080" providerId="LiveId" clId="{B606E64D-23EE-4ED2-ADC2-B755AFA9034B}" dt="2022-04-22T03:00:39.432" v="2693" actId="164"/>
          <ac:grpSpMkLst>
            <pc:docMk/>
            <pc:sldMk cId="4220610462" sldId="402"/>
            <ac:grpSpMk id="238" creationId="{9D922DA1-CFC7-4CA8-95AF-A911F17398BB}"/>
          </ac:grpSpMkLst>
        </pc:grpChg>
        <pc:grpChg chg="mod">
          <ac:chgData name="Reuben Bond" userId="7f300e4aafcfe080" providerId="LiveId" clId="{B606E64D-23EE-4ED2-ADC2-B755AFA9034B}" dt="2022-04-22T03:00:32.979" v="2691" actId="165"/>
          <ac:grpSpMkLst>
            <pc:docMk/>
            <pc:sldMk cId="4220610462" sldId="402"/>
            <ac:grpSpMk id="239" creationId="{C14F692D-4562-421E-AAD5-58295F012B84}"/>
          </ac:grpSpMkLst>
        </pc:grpChg>
        <pc:grpChg chg="mod topLvl">
          <ac:chgData name="Reuben Bond" userId="7f300e4aafcfe080" providerId="LiveId" clId="{B606E64D-23EE-4ED2-ADC2-B755AFA9034B}" dt="2022-04-22T03:00:39.432" v="2693" actId="164"/>
          <ac:grpSpMkLst>
            <pc:docMk/>
            <pc:sldMk cId="4220610462" sldId="402"/>
            <ac:grpSpMk id="261" creationId="{26758628-4790-474E-ADFB-B8164D5CCC69}"/>
          </ac:grpSpMkLst>
        </pc:grpChg>
        <pc:grpChg chg="mod topLvl">
          <ac:chgData name="Reuben Bond" userId="7f300e4aafcfe080" providerId="LiveId" clId="{B606E64D-23EE-4ED2-ADC2-B755AFA9034B}" dt="2022-04-22T03:00:39.432" v="2693" actId="164"/>
          <ac:grpSpMkLst>
            <pc:docMk/>
            <pc:sldMk cId="4220610462" sldId="402"/>
            <ac:grpSpMk id="266" creationId="{BAF3AFD6-C12B-465B-A1E7-F84024D969C1}"/>
          </ac:grpSpMkLst>
        </pc:grpChg>
        <pc:grpChg chg="mod topLvl">
          <ac:chgData name="Reuben Bond" userId="7f300e4aafcfe080" providerId="LiveId" clId="{B606E64D-23EE-4ED2-ADC2-B755AFA9034B}" dt="2022-04-22T03:00:39.432" v="2693" actId="164"/>
          <ac:grpSpMkLst>
            <pc:docMk/>
            <pc:sldMk cId="4220610462" sldId="402"/>
            <ac:grpSpMk id="278" creationId="{78A5713F-4590-42EC-9F8E-CA4D363AAF54}"/>
          </ac:grpSpMkLst>
        </pc:grpChg>
        <pc:grpChg chg="mod">
          <ac:chgData name="Reuben Bond" userId="7f300e4aafcfe080" providerId="LiveId" clId="{B606E64D-23EE-4ED2-ADC2-B755AFA9034B}" dt="2022-04-22T03:00:32.979" v="2691" actId="165"/>
          <ac:grpSpMkLst>
            <pc:docMk/>
            <pc:sldMk cId="4220610462" sldId="402"/>
            <ac:grpSpMk id="279" creationId="{FE00EFCF-C0B8-423E-BD2F-DE9ECA22FDE8}"/>
          </ac:grpSpMkLst>
        </pc:grpChg>
        <pc:grpChg chg="mod topLvl">
          <ac:chgData name="Reuben Bond" userId="7f300e4aafcfe080" providerId="LiveId" clId="{B606E64D-23EE-4ED2-ADC2-B755AFA9034B}" dt="2022-04-22T03:00:39.432" v="2693" actId="164"/>
          <ac:grpSpMkLst>
            <pc:docMk/>
            <pc:sldMk cId="4220610462" sldId="402"/>
            <ac:grpSpMk id="296" creationId="{12B48276-0C81-452C-9EC3-3D58D00F7BB7}"/>
          </ac:grpSpMkLst>
        </pc:grpChg>
        <pc:grpChg chg="mod">
          <ac:chgData name="Reuben Bond" userId="7f300e4aafcfe080" providerId="LiveId" clId="{B606E64D-23EE-4ED2-ADC2-B755AFA9034B}" dt="2022-04-22T03:00:32.979" v="2691" actId="165"/>
          <ac:grpSpMkLst>
            <pc:docMk/>
            <pc:sldMk cId="4220610462" sldId="402"/>
            <ac:grpSpMk id="297" creationId="{63FEF375-CC91-416E-A405-C7F5B0E600E7}"/>
          </ac:grpSpMkLst>
        </pc:grpChg>
        <pc:grpChg chg="mod topLvl">
          <ac:chgData name="Reuben Bond" userId="7f300e4aafcfe080" providerId="LiveId" clId="{B606E64D-23EE-4ED2-ADC2-B755AFA9034B}" dt="2022-04-22T03:00:39.432" v="2693" actId="164"/>
          <ac:grpSpMkLst>
            <pc:docMk/>
            <pc:sldMk cId="4220610462" sldId="402"/>
            <ac:grpSpMk id="305" creationId="{7B784F5D-5B7A-4662-9F4C-D6CC378F3941}"/>
          </ac:grpSpMkLst>
        </pc:grpChg>
        <pc:grpChg chg="mod">
          <ac:chgData name="Reuben Bond" userId="7f300e4aafcfe080" providerId="LiveId" clId="{B606E64D-23EE-4ED2-ADC2-B755AFA9034B}" dt="2022-04-22T03:00:32.979" v="2691" actId="165"/>
          <ac:grpSpMkLst>
            <pc:docMk/>
            <pc:sldMk cId="4220610462" sldId="402"/>
            <ac:grpSpMk id="306" creationId="{A1C5E53C-BC19-4ADA-86B9-3866704EF584}"/>
          </ac:grpSpMkLst>
        </pc:grpChg>
        <pc:grpChg chg="mod topLvl">
          <ac:chgData name="Reuben Bond" userId="7f300e4aafcfe080" providerId="LiveId" clId="{B606E64D-23EE-4ED2-ADC2-B755AFA9034B}" dt="2022-04-22T03:00:39.432" v="2693" actId="164"/>
          <ac:grpSpMkLst>
            <pc:docMk/>
            <pc:sldMk cId="4220610462" sldId="402"/>
            <ac:grpSpMk id="314" creationId="{39665912-2ACC-4841-9EAA-2CDA97FAE38C}"/>
          </ac:grpSpMkLst>
        </pc:grpChg>
        <pc:grpChg chg="mod topLvl">
          <ac:chgData name="Reuben Bond" userId="7f300e4aafcfe080" providerId="LiveId" clId="{B606E64D-23EE-4ED2-ADC2-B755AFA9034B}" dt="2022-04-22T03:00:39.432" v="2693" actId="164"/>
          <ac:grpSpMkLst>
            <pc:docMk/>
            <pc:sldMk cId="4220610462" sldId="402"/>
            <ac:grpSpMk id="317" creationId="{F25C34E3-D826-43FF-AF56-18950521B821}"/>
          </ac:grpSpMkLst>
        </pc:grpChg>
        <pc:grpChg chg="mod topLvl">
          <ac:chgData name="Reuben Bond" userId="7f300e4aafcfe080" providerId="LiveId" clId="{B606E64D-23EE-4ED2-ADC2-B755AFA9034B}" dt="2022-04-22T03:00:39.432" v="2693" actId="164"/>
          <ac:grpSpMkLst>
            <pc:docMk/>
            <pc:sldMk cId="4220610462" sldId="402"/>
            <ac:grpSpMk id="320" creationId="{20A2C173-61CB-4BF1-B7A7-B9EA8388CC0D}"/>
          </ac:grpSpMkLst>
        </pc:grpChg>
        <pc:grpChg chg="mod topLvl">
          <ac:chgData name="Reuben Bond" userId="7f300e4aafcfe080" providerId="LiveId" clId="{B606E64D-23EE-4ED2-ADC2-B755AFA9034B}" dt="2022-04-22T03:00:39.432" v="2693" actId="164"/>
          <ac:grpSpMkLst>
            <pc:docMk/>
            <pc:sldMk cId="4220610462" sldId="402"/>
            <ac:grpSpMk id="323" creationId="{3F483B81-B47F-4CE8-AF7C-D4B39E4D7246}"/>
          </ac:grpSpMkLst>
        </pc:grpChg>
        <pc:grpChg chg="mod topLvl">
          <ac:chgData name="Reuben Bond" userId="7f300e4aafcfe080" providerId="LiveId" clId="{B606E64D-23EE-4ED2-ADC2-B755AFA9034B}" dt="2022-04-22T03:00:39.432" v="2693" actId="164"/>
          <ac:grpSpMkLst>
            <pc:docMk/>
            <pc:sldMk cId="4220610462" sldId="402"/>
            <ac:grpSpMk id="326" creationId="{234F93B9-9DE0-4B61-987F-EA5058A5F81F}"/>
          </ac:grpSpMkLst>
        </pc:grpChg>
        <pc:grpChg chg="mod topLvl">
          <ac:chgData name="Reuben Bond" userId="7f300e4aafcfe080" providerId="LiveId" clId="{B606E64D-23EE-4ED2-ADC2-B755AFA9034B}" dt="2022-04-22T03:00:39.432" v="2693" actId="164"/>
          <ac:grpSpMkLst>
            <pc:docMk/>
            <pc:sldMk cId="4220610462" sldId="402"/>
            <ac:grpSpMk id="329" creationId="{815EF401-4468-419B-AB5A-0F63DAE64DEF}"/>
          </ac:grpSpMkLst>
        </pc:grpChg>
        <pc:grpChg chg="mod topLvl">
          <ac:chgData name="Reuben Bond" userId="7f300e4aafcfe080" providerId="LiveId" clId="{B606E64D-23EE-4ED2-ADC2-B755AFA9034B}" dt="2022-04-22T03:00:39.432" v="2693" actId="164"/>
          <ac:grpSpMkLst>
            <pc:docMk/>
            <pc:sldMk cId="4220610462" sldId="402"/>
            <ac:grpSpMk id="332" creationId="{28ABF538-D179-4F2B-9F5F-4B761E73E22D}"/>
          </ac:grpSpMkLst>
        </pc:grpChg>
        <pc:grpChg chg="mod topLvl">
          <ac:chgData name="Reuben Bond" userId="7f300e4aafcfe080" providerId="LiveId" clId="{B606E64D-23EE-4ED2-ADC2-B755AFA9034B}" dt="2022-04-22T03:00:39.432" v="2693" actId="164"/>
          <ac:grpSpMkLst>
            <pc:docMk/>
            <pc:sldMk cId="4220610462" sldId="402"/>
            <ac:grpSpMk id="340" creationId="{C7DCE011-1454-4628-A9EC-5D7E4420348E}"/>
          </ac:grpSpMkLst>
        </pc:grpChg>
        <pc:grpChg chg="mod">
          <ac:chgData name="Reuben Bond" userId="7f300e4aafcfe080" providerId="LiveId" clId="{B606E64D-23EE-4ED2-ADC2-B755AFA9034B}" dt="2022-04-22T03:00:32.979" v="2691" actId="165"/>
          <ac:grpSpMkLst>
            <pc:docMk/>
            <pc:sldMk cId="4220610462" sldId="402"/>
            <ac:grpSpMk id="341" creationId="{6E7B0124-8508-45E1-BB64-90DFE07AF519}"/>
          </ac:grpSpMkLst>
        </pc:grpChg>
        <pc:grpChg chg="mod topLvl">
          <ac:chgData name="Reuben Bond" userId="7f300e4aafcfe080" providerId="LiveId" clId="{B606E64D-23EE-4ED2-ADC2-B755AFA9034B}" dt="2022-04-22T03:00:39.432" v="2693" actId="164"/>
          <ac:grpSpMkLst>
            <pc:docMk/>
            <pc:sldMk cId="4220610462" sldId="402"/>
            <ac:grpSpMk id="349" creationId="{91963C04-4D19-4D2D-9938-9A487D24B43A}"/>
          </ac:grpSpMkLst>
        </pc:grpChg>
        <pc:grpChg chg="mod">
          <ac:chgData name="Reuben Bond" userId="7f300e4aafcfe080" providerId="LiveId" clId="{B606E64D-23EE-4ED2-ADC2-B755AFA9034B}" dt="2022-04-22T03:00:32.979" v="2691" actId="165"/>
          <ac:grpSpMkLst>
            <pc:docMk/>
            <pc:sldMk cId="4220610462" sldId="402"/>
            <ac:grpSpMk id="350" creationId="{D1A99A14-6E5D-47E9-A977-D1678B2B029F}"/>
          </ac:grpSpMkLst>
        </pc:grpChg>
        <pc:grpChg chg="mod topLvl">
          <ac:chgData name="Reuben Bond" userId="7f300e4aafcfe080" providerId="LiveId" clId="{B606E64D-23EE-4ED2-ADC2-B755AFA9034B}" dt="2022-04-22T03:00:39.432" v="2693" actId="164"/>
          <ac:grpSpMkLst>
            <pc:docMk/>
            <pc:sldMk cId="4220610462" sldId="402"/>
            <ac:grpSpMk id="358" creationId="{3B38D013-3F7D-40CA-8C30-F425BD96AB5E}"/>
          </ac:grpSpMkLst>
        </pc:grpChg>
        <pc:grpChg chg="mod">
          <ac:chgData name="Reuben Bond" userId="7f300e4aafcfe080" providerId="LiveId" clId="{B606E64D-23EE-4ED2-ADC2-B755AFA9034B}" dt="2022-04-22T03:00:32.979" v="2691" actId="165"/>
          <ac:grpSpMkLst>
            <pc:docMk/>
            <pc:sldMk cId="4220610462" sldId="402"/>
            <ac:grpSpMk id="359" creationId="{439C0462-2DBF-41C0-8289-AD47BBB59431}"/>
          </ac:grpSpMkLst>
        </pc:grpChg>
        <pc:grpChg chg="mod topLvl">
          <ac:chgData name="Reuben Bond" userId="7f300e4aafcfe080" providerId="LiveId" clId="{B606E64D-23EE-4ED2-ADC2-B755AFA9034B}" dt="2022-04-22T03:00:39.432" v="2693" actId="164"/>
          <ac:grpSpMkLst>
            <pc:docMk/>
            <pc:sldMk cId="4220610462" sldId="402"/>
            <ac:grpSpMk id="367" creationId="{F848CDF7-FA94-48E2-B750-C2B0F06A6155}"/>
          </ac:grpSpMkLst>
        </pc:grpChg>
        <pc:grpChg chg="mod">
          <ac:chgData name="Reuben Bond" userId="7f300e4aafcfe080" providerId="LiveId" clId="{B606E64D-23EE-4ED2-ADC2-B755AFA9034B}" dt="2022-04-22T03:00:32.979" v="2691" actId="165"/>
          <ac:grpSpMkLst>
            <pc:docMk/>
            <pc:sldMk cId="4220610462" sldId="402"/>
            <ac:grpSpMk id="368" creationId="{B1203774-982F-4B88-A6E5-85591947F5E3}"/>
          </ac:grpSpMkLst>
        </pc:grpChg>
        <pc:grpChg chg="mod topLvl">
          <ac:chgData name="Reuben Bond" userId="7f300e4aafcfe080" providerId="LiveId" clId="{B606E64D-23EE-4ED2-ADC2-B755AFA9034B}" dt="2022-04-22T03:00:39.432" v="2693" actId="164"/>
          <ac:grpSpMkLst>
            <pc:docMk/>
            <pc:sldMk cId="4220610462" sldId="402"/>
            <ac:grpSpMk id="376" creationId="{CBAB8F10-65FB-41AF-80FE-404D1D2E3B51}"/>
          </ac:grpSpMkLst>
        </pc:grpChg>
        <pc:grpChg chg="mod">
          <ac:chgData name="Reuben Bond" userId="7f300e4aafcfe080" providerId="LiveId" clId="{B606E64D-23EE-4ED2-ADC2-B755AFA9034B}" dt="2022-04-22T03:00:32.979" v="2691" actId="165"/>
          <ac:grpSpMkLst>
            <pc:docMk/>
            <pc:sldMk cId="4220610462" sldId="402"/>
            <ac:grpSpMk id="377" creationId="{E98ECC9A-FD7D-4DE2-8E0C-743AE0C10ED1}"/>
          </ac:grpSpMkLst>
        </pc:grpChg>
        <pc:grpChg chg="mod topLvl">
          <ac:chgData name="Reuben Bond" userId="7f300e4aafcfe080" providerId="LiveId" clId="{B606E64D-23EE-4ED2-ADC2-B755AFA9034B}" dt="2022-04-22T03:00:39.432" v="2693" actId="164"/>
          <ac:grpSpMkLst>
            <pc:docMk/>
            <pc:sldMk cId="4220610462" sldId="402"/>
            <ac:grpSpMk id="385" creationId="{5AABCD18-BFD3-4DD1-BACC-4DD8F031EBDF}"/>
          </ac:grpSpMkLst>
        </pc:grpChg>
        <pc:grpChg chg="mod">
          <ac:chgData name="Reuben Bond" userId="7f300e4aafcfe080" providerId="LiveId" clId="{B606E64D-23EE-4ED2-ADC2-B755AFA9034B}" dt="2022-04-22T03:00:32.979" v="2691" actId="165"/>
          <ac:grpSpMkLst>
            <pc:docMk/>
            <pc:sldMk cId="4220610462" sldId="402"/>
            <ac:grpSpMk id="386" creationId="{FAF414C8-FE84-4E29-B41D-35F790B37F0D}"/>
          </ac:grpSpMkLst>
        </pc:grpChg>
        <pc:grpChg chg="mod topLvl">
          <ac:chgData name="Reuben Bond" userId="7f300e4aafcfe080" providerId="LiveId" clId="{B606E64D-23EE-4ED2-ADC2-B755AFA9034B}" dt="2022-04-22T03:00:39.432" v="2693" actId="164"/>
          <ac:grpSpMkLst>
            <pc:docMk/>
            <pc:sldMk cId="4220610462" sldId="402"/>
            <ac:grpSpMk id="399" creationId="{A1923FA1-376E-410B-B45E-87330C4A7212}"/>
          </ac:grpSpMkLst>
        </pc:grpChg>
        <pc:grpChg chg="mod">
          <ac:chgData name="Reuben Bond" userId="7f300e4aafcfe080" providerId="LiveId" clId="{B606E64D-23EE-4ED2-ADC2-B755AFA9034B}" dt="2022-04-22T03:00:32.979" v="2691" actId="165"/>
          <ac:grpSpMkLst>
            <pc:docMk/>
            <pc:sldMk cId="4220610462" sldId="402"/>
            <ac:grpSpMk id="400" creationId="{FB470B36-DE17-4882-B4CE-1363C444C0A1}"/>
          </ac:grpSpMkLst>
        </pc:grpChg>
        <pc:grpChg chg="mod topLvl">
          <ac:chgData name="Reuben Bond" userId="7f300e4aafcfe080" providerId="LiveId" clId="{B606E64D-23EE-4ED2-ADC2-B755AFA9034B}" dt="2022-04-22T03:00:39.432" v="2693" actId="164"/>
          <ac:grpSpMkLst>
            <pc:docMk/>
            <pc:sldMk cId="4220610462" sldId="402"/>
            <ac:grpSpMk id="413" creationId="{9E19E609-90A8-4675-B060-A5DBF8CA9100}"/>
          </ac:grpSpMkLst>
        </pc:grpChg>
        <pc:grpChg chg="mod">
          <ac:chgData name="Reuben Bond" userId="7f300e4aafcfe080" providerId="LiveId" clId="{B606E64D-23EE-4ED2-ADC2-B755AFA9034B}" dt="2022-04-22T03:00:32.979" v="2691" actId="165"/>
          <ac:grpSpMkLst>
            <pc:docMk/>
            <pc:sldMk cId="4220610462" sldId="402"/>
            <ac:grpSpMk id="414" creationId="{423D25E1-C305-4DCC-A66E-28B4A01A2F7D}"/>
          </ac:grpSpMkLst>
        </pc:grpChg>
        <pc:grpChg chg="mod topLvl">
          <ac:chgData name="Reuben Bond" userId="7f300e4aafcfe080" providerId="LiveId" clId="{B606E64D-23EE-4ED2-ADC2-B755AFA9034B}" dt="2022-04-22T03:00:39.432" v="2693" actId="164"/>
          <ac:grpSpMkLst>
            <pc:docMk/>
            <pc:sldMk cId="4220610462" sldId="402"/>
            <ac:grpSpMk id="427" creationId="{648008E4-3599-4FAC-B715-3B8D351FD6F6}"/>
          </ac:grpSpMkLst>
        </pc:grpChg>
        <pc:grpChg chg="mod">
          <ac:chgData name="Reuben Bond" userId="7f300e4aafcfe080" providerId="LiveId" clId="{B606E64D-23EE-4ED2-ADC2-B755AFA9034B}" dt="2022-04-22T03:00:32.979" v="2691" actId="165"/>
          <ac:grpSpMkLst>
            <pc:docMk/>
            <pc:sldMk cId="4220610462" sldId="402"/>
            <ac:grpSpMk id="428" creationId="{F4878AA0-6F64-442C-8BAB-AD45CA0B358E}"/>
          </ac:grpSpMkLst>
        </pc:grpChg>
        <pc:grpChg chg="mod topLvl">
          <ac:chgData name="Reuben Bond" userId="7f300e4aafcfe080" providerId="LiveId" clId="{B606E64D-23EE-4ED2-ADC2-B755AFA9034B}" dt="2022-04-22T03:00:39.432" v="2693" actId="164"/>
          <ac:grpSpMkLst>
            <pc:docMk/>
            <pc:sldMk cId="4220610462" sldId="402"/>
            <ac:grpSpMk id="441" creationId="{C6CEA797-648E-41DA-8308-65DF45DDAC72}"/>
          </ac:grpSpMkLst>
        </pc:grpChg>
        <pc:grpChg chg="mod">
          <ac:chgData name="Reuben Bond" userId="7f300e4aafcfe080" providerId="LiveId" clId="{B606E64D-23EE-4ED2-ADC2-B755AFA9034B}" dt="2022-04-22T03:00:32.979" v="2691" actId="165"/>
          <ac:grpSpMkLst>
            <pc:docMk/>
            <pc:sldMk cId="4220610462" sldId="402"/>
            <ac:grpSpMk id="442" creationId="{4805D561-256D-4B78-8AE5-A1F0E69AEC9F}"/>
          </ac:grpSpMkLst>
        </pc:grpChg>
        <pc:grpChg chg="mod topLvl">
          <ac:chgData name="Reuben Bond" userId="7f300e4aafcfe080" providerId="LiveId" clId="{B606E64D-23EE-4ED2-ADC2-B755AFA9034B}" dt="2022-04-22T03:00:39.432" v="2693" actId="164"/>
          <ac:grpSpMkLst>
            <pc:docMk/>
            <pc:sldMk cId="4220610462" sldId="402"/>
            <ac:grpSpMk id="450" creationId="{A640D69B-2E7A-4ACD-AB02-BEB9402A0D91}"/>
          </ac:grpSpMkLst>
        </pc:grpChg>
        <pc:grpChg chg="mod">
          <ac:chgData name="Reuben Bond" userId="7f300e4aafcfe080" providerId="LiveId" clId="{B606E64D-23EE-4ED2-ADC2-B755AFA9034B}" dt="2022-04-22T03:00:32.979" v="2691" actId="165"/>
          <ac:grpSpMkLst>
            <pc:docMk/>
            <pc:sldMk cId="4220610462" sldId="402"/>
            <ac:grpSpMk id="451" creationId="{FD16553D-9735-49D4-9DC2-53FA31766B58}"/>
          </ac:grpSpMkLst>
        </pc:grpChg>
        <pc:grpChg chg="mod topLvl">
          <ac:chgData name="Reuben Bond" userId="7f300e4aafcfe080" providerId="LiveId" clId="{B606E64D-23EE-4ED2-ADC2-B755AFA9034B}" dt="2022-04-22T03:00:39.432" v="2693" actId="164"/>
          <ac:grpSpMkLst>
            <pc:docMk/>
            <pc:sldMk cId="4220610462" sldId="402"/>
            <ac:grpSpMk id="464" creationId="{24CBE5AC-101B-464C-8F15-91FA254F0EED}"/>
          </ac:grpSpMkLst>
        </pc:grpChg>
        <pc:grpChg chg="del">
          <ac:chgData name="Reuben Bond" userId="7f300e4aafcfe080" providerId="LiveId" clId="{B606E64D-23EE-4ED2-ADC2-B755AFA9034B}" dt="2022-04-22T03:00:32.979" v="2691" actId="165"/>
          <ac:grpSpMkLst>
            <pc:docMk/>
            <pc:sldMk cId="4220610462" sldId="402"/>
            <ac:grpSpMk id="468" creationId="{B73CFF43-35BB-46EB-92F4-601C9DECDA7F}"/>
          </ac:grpSpMkLst>
        </pc:grpChg>
        <pc:picChg chg="mod">
          <ac:chgData name="Reuben Bond" userId="7f300e4aafcfe080" providerId="LiveId" clId="{B606E64D-23EE-4ED2-ADC2-B755AFA9034B}" dt="2022-04-22T03:00:32.979" v="2691" actId="165"/>
          <ac:picMkLst>
            <pc:docMk/>
            <pc:sldMk cId="4220610462" sldId="402"/>
            <ac:picMk id="5" creationId="{8F785965-AC6E-4BCE-A6EF-4F6D8707D03E}"/>
          </ac:picMkLst>
        </pc:picChg>
        <pc:picChg chg="mod">
          <ac:chgData name="Reuben Bond" userId="7f300e4aafcfe080" providerId="LiveId" clId="{B606E64D-23EE-4ED2-ADC2-B755AFA9034B}" dt="2022-04-22T03:00:32.979" v="2691" actId="165"/>
          <ac:picMkLst>
            <pc:docMk/>
            <pc:sldMk cId="4220610462" sldId="402"/>
            <ac:picMk id="6" creationId="{5C87A45D-7DCB-4F92-AC8D-8994AFE7A339}"/>
          </ac:picMkLst>
        </pc:picChg>
        <pc:picChg chg="mod">
          <ac:chgData name="Reuben Bond" userId="7f300e4aafcfe080" providerId="LiveId" clId="{B606E64D-23EE-4ED2-ADC2-B755AFA9034B}" dt="2022-04-22T03:00:32.979" v="2691" actId="165"/>
          <ac:picMkLst>
            <pc:docMk/>
            <pc:sldMk cId="4220610462" sldId="402"/>
            <ac:picMk id="7" creationId="{6963BC0A-4956-41B4-BFC3-9E44D5699846}"/>
          </ac:picMkLst>
        </pc:picChg>
        <pc:picChg chg="mod">
          <ac:chgData name="Reuben Bond" userId="7f300e4aafcfe080" providerId="LiveId" clId="{B606E64D-23EE-4ED2-ADC2-B755AFA9034B}" dt="2022-04-22T03:00:32.979" v="2691" actId="165"/>
          <ac:picMkLst>
            <pc:docMk/>
            <pc:sldMk cId="4220610462" sldId="402"/>
            <ac:picMk id="11" creationId="{5F31004A-CC0F-4904-A80F-5B1C9CCD55B7}"/>
          </ac:picMkLst>
        </pc:picChg>
        <pc:picChg chg="add mod">
          <ac:chgData name="Reuben Bond" userId="7f300e4aafcfe080" providerId="LiveId" clId="{B606E64D-23EE-4ED2-ADC2-B755AFA9034B}" dt="2022-04-22T03:00:36.112" v="2692" actId="164"/>
          <ac:picMkLst>
            <pc:docMk/>
            <pc:sldMk cId="4220610462" sldId="402"/>
            <ac:picMk id="221" creationId="{BEBDD27A-2632-4B19-91C2-BCA357811369}"/>
          </ac:picMkLst>
        </pc:picChg>
        <pc:picChg chg="mod">
          <ac:chgData name="Reuben Bond" userId="7f300e4aafcfe080" providerId="LiveId" clId="{B606E64D-23EE-4ED2-ADC2-B755AFA9034B}" dt="2022-04-22T03:00:39.432" v="2693" actId="164"/>
          <ac:picMkLst>
            <pc:docMk/>
            <pc:sldMk cId="4220610462" sldId="402"/>
            <ac:picMk id="223" creationId="{F05AFB4F-8A1E-456C-BA3D-56E926E57B99}"/>
          </ac:picMkLst>
        </pc:picChg>
        <pc:picChg chg="mod">
          <ac:chgData name="Reuben Bond" userId="7f300e4aafcfe080" providerId="LiveId" clId="{B606E64D-23EE-4ED2-ADC2-B755AFA9034B}" dt="2022-04-22T03:00:39.432" v="2693" actId="164"/>
          <ac:picMkLst>
            <pc:docMk/>
            <pc:sldMk cId="4220610462" sldId="402"/>
            <ac:picMk id="224" creationId="{672DE1D3-D87A-40A6-84DE-5E68FB583B90}"/>
          </ac:picMkLst>
        </pc:picChg>
        <pc:picChg chg="add mod">
          <ac:chgData name="Reuben Bond" userId="7f300e4aafcfe080" providerId="LiveId" clId="{B606E64D-23EE-4ED2-ADC2-B755AFA9034B}" dt="2022-04-22T03:00:36.112" v="2692" actId="164"/>
          <ac:picMkLst>
            <pc:docMk/>
            <pc:sldMk cId="4220610462" sldId="402"/>
            <ac:picMk id="225" creationId="{3CF11C34-2A5C-4BBC-8F1B-84C14EF072E0}"/>
          </ac:picMkLst>
        </pc:picChg>
        <pc:picChg chg="mod">
          <ac:chgData name="Reuben Bond" userId="7f300e4aafcfe080" providerId="LiveId" clId="{B606E64D-23EE-4ED2-ADC2-B755AFA9034B}" dt="2022-04-22T03:00:39.432" v="2693" actId="164"/>
          <ac:picMkLst>
            <pc:docMk/>
            <pc:sldMk cId="4220610462" sldId="402"/>
            <ac:picMk id="226" creationId="{6F18CA9B-3CA8-4503-B52B-7F24B37F0B48}"/>
          </ac:picMkLst>
        </pc:picChg>
        <pc:picChg chg="mod">
          <ac:chgData name="Reuben Bond" userId="7f300e4aafcfe080" providerId="LiveId" clId="{B606E64D-23EE-4ED2-ADC2-B755AFA9034B}" dt="2022-04-22T03:00:39.432" v="2693" actId="164"/>
          <ac:picMkLst>
            <pc:docMk/>
            <pc:sldMk cId="4220610462" sldId="402"/>
            <ac:picMk id="227" creationId="{E3FC4627-FE13-43E3-886E-F5922CCE3E82}"/>
          </ac:picMkLst>
        </pc:picChg>
        <pc:picChg chg="mod">
          <ac:chgData name="Reuben Bond" userId="7f300e4aafcfe080" providerId="LiveId" clId="{B606E64D-23EE-4ED2-ADC2-B755AFA9034B}" dt="2022-04-22T03:00:39.432" v="2693" actId="164"/>
          <ac:picMkLst>
            <pc:docMk/>
            <pc:sldMk cId="4220610462" sldId="402"/>
            <ac:picMk id="228" creationId="{95A4E4B3-A2B9-42AF-BBFE-BE1AC1336FE4}"/>
          </ac:picMkLst>
        </pc:picChg>
      </pc:sldChg>
      <pc:sldChg chg="modTransition">
        <pc:chgData name="Reuben Bond" userId="7f300e4aafcfe080" providerId="LiveId" clId="{B606E64D-23EE-4ED2-ADC2-B755AFA9034B}" dt="2022-04-22T19:44:14.073" v="7067"/>
        <pc:sldMkLst>
          <pc:docMk/>
          <pc:sldMk cId="3556859027" sldId="2076138293"/>
        </pc:sldMkLst>
      </pc:sldChg>
      <pc:sldChg chg="addSp delSp modSp add del mod modNotesTx">
        <pc:chgData name="Reuben Bond" userId="7f300e4aafcfe080" providerId="LiveId" clId="{B606E64D-23EE-4ED2-ADC2-B755AFA9034B}" dt="2022-04-22T17:08:16.826" v="5447" actId="20577"/>
        <pc:sldMkLst>
          <pc:docMk/>
          <pc:sldMk cId="1998312665" sldId="2076138474"/>
        </pc:sldMkLst>
        <pc:spChg chg="mod topLvl">
          <ac:chgData name="Reuben Bond" userId="7f300e4aafcfe080" providerId="LiveId" clId="{B606E64D-23EE-4ED2-ADC2-B755AFA9034B}" dt="2022-04-22T01:07:20.970" v="1553" actId="1036"/>
          <ac:spMkLst>
            <pc:docMk/>
            <pc:sldMk cId="1998312665" sldId="2076138474"/>
            <ac:spMk id="2" creationId="{BCF579CF-D29D-4B16-90DC-3461211682EE}"/>
          </ac:spMkLst>
        </pc:spChg>
        <pc:spChg chg="add mod topLvl">
          <ac:chgData name="Reuben Bond" userId="7f300e4aafcfe080" providerId="LiveId" clId="{B606E64D-23EE-4ED2-ADC2-B755AFA9034B}" dt="2022-04-22T01:07:23.627" v="1555" actId="1076"/>
          <ac:spMkLst>
            <pc:docMk/>
            <pc:sldMk cId="1998312665" sldId="2076138474"/>
            <ac:spMk id="5" creationId="{BBC96B27-F6D5-4FDC-BE53-4DD91D7F9668}"/>
          </ac:spMkLst>
        </pc:spChg>
        <pc:spChg chg="add mod">
          <ac:chgData name="Reuben Bond" userId="7f300e4aafcfe080" providerId="LiveId" clId="{B606E64D-23EE-4ED2-ADC2-B755AFA9034B}" dt="2022-04-22T01:11:06.945" v="1604" actId="1076"/>
          <ac:spMkLst>
            <pc:docMk/>
            <pc:sldMk cId="1998312665" sldId="2076138474"/>
            <ac:spMk id="17" creationId="{7CC2D8B7-54CD-4504-9160-2AC5F6BFE936}"/>
          </ac:spMkLst>
        </pc:spChg>
        <pc:spChg chg="add del mod">
          <ac:chgData name="Reuben Bond" userId="7f300e4aafcfe080" providerId="LiveId" clId="{B606E64D-23EE-4ED2-ADC2-B755AFA9034B}" dt="2022-04-22T01:02:55" v="1265" actId="478"/>
          <ac:spMkLst>
            <pc:docMk/>
            <pc:sldMk cId="1998312665" sldId="2076138474"/>
            <ac:spMk id="19" creationId="{33AD1FFB-70E2-4E0A-908A-7F0FD7BD8F11}"/>
          </ac:spMkLst>
        </pc:spChg>
        <pc:spChg chg="add mod">
          <ac:chgData name="Reuben Bond" userId="7f300e4aafcfe080" providerId="LiveId" clId="{B606E64D-23EE-4ED2-ADC2-B755AFA9034B}" dt="2022-04-22T01:11:06.945" v="1604" actId="1076"/>
          <ac:spMkLst>
            <pc:docMk/>
            <pc:sldMk cId="1998312665" sldId="2076138474"/>
            <ac:spMk id="21" creationId="{15E793A2-4D50-41AD-834E-C6C7BB5B08D5}"/>
          </ac:spMkLst>
        </pc:spChg>
        <pc:spChg chg="add del mod">
          <ac:chgData name="Reuben Bond" userId="7f300e4aafcfe080" providerId="LiveId" clId="{B606E64D-23EE-4ED2-ADC2-B755AFA9034B}" dt="2022-04-22T01:04:27.702" v="1306" actId="478"/>
          <ac:spMkLst>
            <pc:docMk/>
            <pc:sldMk cId="1998312665" sldId="2076138474"/>
            <ac:spMk id="26" creationId="{7119F8F2-34C4-43B2-886A-6AC53763CFF4}"/>
          </ac:spMkLst>
        </pc:spChg>
        <pc:spChg chg="add mod">
          <ac:chgData name="Reuben Bond" userId="7f300e4aafcfe080" providerId="LiveId" clId="{B606E64D-23EE-4ED2-ADC2-B755AFA9034B}" dt="2022-04-22T01:11:06.945" v="1604" actId="1076"/>
          <ac:spMkLst>
            <pc:docMk/>
            <pc:sldMk cId="1998312665" sldId="2076138474"/>
            <ac:spMk id="27" creationId="{1EFB6F40-1A1E-4BF8-9FF1-80D85E0412F0}"/>
          </ac:spMkLst>
        </pc:spChg>
        <pc:grpChg chg="add del mod">
          <ac:chgData name="Reuben Bond" userId="7f300e4aafcfe080" providerId="LiveId" clId="{B606E64D-23EE-4ED2-ADC2-B755AFA9034B}" dt="2022-04-22T00:56:58.733" v="1155" actId="165"/>
          <ac:grpSpMkLst>
            <pc:docMk/>
            <pc:sldMk cId="1998312665" sldId="2076138474"/>
            <ac:grpSpMk id="6" creationId="{3163A5B9-937A-4932-8A2A-0B4A9882880E}"/>
          </ac:grpSpMkLst>
        </pc:grpChg>
        <pc:grpChg chg="add del mod">
          <ac:chgData name="Reuben Bond" userId="7f300e4aafcfe080" providerId="LiveId" clId="{B606E64D-23EE-4ED2-ADC2-B755AFA9034B}" dt="2022-04-22T01:03:23.875" v="1281" actId="165"/>
          <ac:grpSpMkLst>
            <pc:docMk/>
            <pc:sldMk cId="1998312665" sldId="2076138474"/>
            <ac:grpSpMk id="7" creationId="{2401E992-0F5A-4E55-813F-FDB4A028EC3C}"/>
          </ac:grpSpMkLst>
        </pc:grpChg>
        <pc:grpChg chg="add del mod">
          <ac:chgData name="Reuben Bond" userId="7f300e4aafcfe080" providerId="LiveId" clId="{B606E64D-23EE-4ED2-ADC2-B755AFA9034B}" dt="2022-04-22T01:06:31.710" v="1525" actId="21"/>
          <ac:grpSpMkLst>
            <pc:docMk/>
            <pc:sldMk cId="1998312665" sldId="2076138474"/>
            <ac:grpSpMk id="8" creationId="{1F65124D-F738-432B-BE69-CDEB71E05B86}"/>
          </ac:grpSpMkLst>
        </pc:grpChg>
        <pc:grpChg chg="add del mod">
          <ac:chgData name="Reuben Bond" userId="7f300e4aafcfe080" providerId="LiveId" clId="{B606E64D-23EE-4ED2-ADC2-B755AFA9034B}" dt="2022-04-22T01:06:23.596" v="1522" actId="478"/>
          <ac:grpSpMkLst>
            <pc:docMk/>
            <pc:sldMk cId="1998312665" sldId="2076138474"/>
            <ac:grpSpMk id="9" creationId="{29AEBB3B-3E67-44C5-AB50-7966FE48BBF9}"/>
          </ac:grpSpMkLst>
        </pc:grpChg>
        <pc:grpChg chg="add mod">
          <ac:chgData name="Reuben Bond" userId="7f300e4aafcfe080" providerId="LiveId" clId="{B606E64D-23EE-4ED2-ADC2-B755AFA9034B}" dt="2022-04-22T01:07:23.627" v="1555" actId="1076"/>
          <ac:grpSpMkLst>
            <pc:docMk/>
            <pc:sldMk cId="1998312665" sldId="2076138474"/>
            <ac:grpSpMk id="10" creationId="{F61B82AC-B582-4124-B27A-7487EE68884A}"/>
          </ac:grpSpMkLst>
        </pc:grpChg>
        <pc:grpChg chg="add mod">
          <ac:chgData name="Reuben Bond" userId="7f300e4aafcfe080" providerId="LiveId" clId="{B606E64D-23EE-4ED2-ADC2-B755AFA9034B}" dt="2022-04-22T01:07:20.970" v="1553" actId="1036"/>
          <ac:grpSpMkLst>
            <pc:docMk/>
            <pc:sldMk cId="1998312665" sldId="2076138474"/>
            <ac:grpSpMk id="12" creationId="{692F9C4C-DB41-4BA3-9E0E-A3D076D94A21}"/>
          </ac:grpSpMkLst>
        </pc:grpChg>
        <pc:grpChg chg="add mod">
          <ac:chgData name="Reuben Bond" userId="7f300e4aafcfe080" providerId="LiveId" clId="{B606E64D-23EE-4ED2-ADC2-B755AFA9034B}" dt="2022-04-22T01:11:06.945" v="1604" actId="1076"/>
          <ac:grpSpMkLst>
            <pc:docMk/>
            <pc:sldMk cId="1998312665" sldId="2076138474"/>
            <ac:grpSpMk id="15" creationId="{00F532D9-A2DB-4EF0-8D49-716F62FB2751}"/>
          </ac:grpSpMkLst>
        </pc:grpChg>
        <pc:picChg chg="del">
          <ac:chgData name="Reuben Bond" userId="7f300e4aafcfe080" providerId="LiveId" clId="{B606E64D-23EE-4ED2-ADC2-B755AFA9034B}" dt="2022-04-22T00:55:10.205" v="1127" actId="478"/>
          <ac:picMkLst>
            <pc:docMk/>
            <pc:sldMk cId="1998312665" sldId="2076138474"/>
            <ac:picMk id="3" creationId="{1DA049F7-9E81-4A9A-9D2D-6E5AB51C2BFE}"/>
          </ac:picMkLst>
        </pc:picChg>
        <pc:picChg chg="del mod">
          <ac:chgData name="Reuben Bond" userId="7f300e4aafcfe080" providerId="LiveId" clId="{B606E64D-23EE-4ED2-ADC2-B755AFA9034B}" dt="2022-04-22T00:55:50.947" v="1138" actId="478"/>
          <ac:picMkLst>
            <pc:docMk/>
            <pc:sldMk cId="1998312665" sldId="2076138474"/>
            <ac:picMk id="4" creationId="{1B854E6B-F7CC-492F-BA75-56A1619F12D1}"/>
          </ac:picMkLst>
        </pc:picChg>
        <pc:picChg chg="add del mod">
          <ac:chgData name="Reuben Bond" userId="7f300e4aafcfe080" providerId="LiveId" clId="{B606E64D-23EE-4ED2-ADC2-B755AFA9034B}" dt="2022-04-22T00:57:18.850" v="1156" actId="478"/>
          <ac:picMkLst>
            <pc:docMk/>
            <pc:sldMk cId="1998312665" sldId="2076138474"/>
            <ac:picMk id="11" creationId="{5AF67063-EC63-4C4C-B909-DA7CE9036F62}"/>
          </ac:picMkLst>
        </pc:picChg>
        <pc:picChg chg="add mod">
          <ac:chgData name="Reuben Bond" userId="7f300e4aafcfe080" providerId="LiveId" clId="{B606E64D-23EE-4ED2-ADC2-B755AFA9034B}" dt="2022-04-22T16:58:11.369" v="5254" actId="14861"/>
          <ac:picMkLst>
            <pc:docMk/>
            <pc:sldMk cId="1998312665" sldId="2076138474"/>
            <ac:picMk id="14" creationId="{29318203-D1FB-4DA8-9A48-BEBE1F9A6C13}"/>
          </ac:picMkLst>
        </pc:picChg>
        <pc:picChg chg="add del mod">
          <ac:chgData name="Reuben Bond" userId="7f300e4aafcfe080" providerId="LiveId" clId="{B606E64D-23EE-4ED2-ADC2-B755AFA9034B}" dt="2022-04-22T01:02:55" v="1265" actId="478"/>
          <ac:picMkLst>
            <pc:docMk/>
            <pc:sldMk cId="1998312665" sldId="2076138474"/>
            <ac:picMk id="18" creationId="{A9B77E3E-AFE9-4582-83E4-D216516181F4}"/>
          </ac:picMkLst>
        </pc:picChg>
        <pc:picChg chg="add del mod">
          <ac:chgData name="Reuben Bond" userId="7f300e4aafcfe080" providerId="LiveId" clId="{B606E64D-23EE-4ED2-ADC2-B755AFA9034B}" dt="2022-04-22T01:06:31.710" v="1525" actId="21"/>
          <ac:picMkLst>
            <pc:docMk/>
            <pc:sldMk cId="1998312665" sldId="2076138474"/>
            <ac:picMk id="20" creationId="{E95542BD-0959-4F52-92BD-376445FE0B61}"/>
          </ac:picMkLst>
        </pc:picChg>
        <pc:picChg chg="add mod">
          <ac:chgData name="Reuben Bond" userId="7f300e4aafcfe080" providerId="LiveId" clId="{B606E64D-23EE-4ED2-ADC2-B755AFA9034B}" dt="2022-04-22T01:11:06.945" v="1604" actId="1076"/>
          <ac:picMkLst>
            <pc:docMk/>
            <pc:sldMk cId="1998312665" sldId="2076138474"/>
            <ac:picMk id="28" creationId="{F9BA2F33-D219-4977-B3D9-366D5B19902E}"/>
          </ac:picMkLst>
        </pc:picChg>
        <pc:picChg chg="add del mod topLvl">
          <ac:chgData name="Reuben Bond" userId="7f300e4aafcfe080" providerId="LiveId" clId="{B606E64D-23EE-4ED2-ADC2-B755AFA9034B}" dt="2022-04-22T01:07:23.627" v="1555" actId="1076"/>
          <ac:picMkLst>
            <pc:docMk/>
            <pc:sldMk cId="1998312665" sldId="2076138474"/>
            <ac:picMk id="1026" creationId="{B69488B7-8048-457E-8F5D-CD5E7F3663EB}"/>
          </ac:picMkLst>
        </pc:picChg>
        <pc:picChg chg="add del">
          <ac:chgData name="Reuben Bond" userId="7f300e4aafcfe080" providerId="LiveId" clId="{B606E64D-23EE-4ED2-ADC2-B755AFA9034B}" dt="2022-04-22T00:53:49.430" v="1111" actId="478"/>
          <ac:picMkLst>
            <pc:docMk/>
            <pc:sldMk cId="1998312665" sldId="2076138474"/>
            <ac:picMk id="1028" creationId="{B9196F2F-CD38-4572-BC0C-A598B19B2B1B}"/>
          </ac:picMkLst>
        </pc:picChg>
        <pc:picChg chg="add del mod">
          <ac:chgData name="Reuben Bond" userId="7f300e4aafcfe080" providerId="LiveId" clId="{B606E64D-23EE-4ED2-ADC2-B755AFA9034B}" dt="2022-04-22T00:54:03.878" v="1117" actId="478"/>
          <ac:picMkLst>
            <pc:docMk/>
            <pc:sldMk cId="1998312665" sldId="2076138474"/>
            <ac:picMk id="1030" creationId="{3AB91568-B99B-467A-BC63-9B75FB510453}"/>
          </ac:picMkLst>
        </pc:picChg>
        <pc:picChg chg="add del mod topLvl">
          <ac:chgData name="Reuben Bond" userId="7f300e4aafcfe080" providerId="LiveId" clId="{B606E64D-23EE-4ED2-ADC2-B755AFA9034B}" dt="2022-04-22T00:58:22.032" v="1166" actId="478"/>
          <ac:picMkLst>
            <pc:docMk/>
            <pc:sldMk cId="1998312665" sldId="2076138474"/>
            <ac:picMk id="1032" creationId="{10089311-DFFF-4C97-8680-85A558D738EC}"/>
          </ac:picMkLst>
        </pc:picChg>
        <pc:picChg chg="add del mod">
          <ac:chgData name="Reuben Bond" userId="7f300e4aafcfe080" providerId="LiveId" clId="{B606E64D-23EE-4ED2-ADC2-B755AFA9034B}" dt="2022-04-22T00:56:53.700" v="1152"/>
          <ac:picMkLst>
            <pc:docMk/>
            <pc:sldMk cId="1998312665" sldId="2076138474"/>
            <ac:picMk id="1034" creationId="{E9DFB717-BEC5-42E1-94F4-81AA2F16038A}"/>
          </ac:picMkLst>
        </pc:picChg>
        <pc:picChg chg="add del">
          <ac:chgData name="Reuben Bond" userId="7f300e4aafcfe080" providerId="LiveId" clId="{B606E64D-23EE-4ED2-ADC2-B755AFA9034B}" dt="2022-04-22T00:58:00.281" v="1159" actId="478"/>
          <ac:picMkLst>
            <pc:docMk/>
            <pc:sldMk cId="1998312665" sldId="2076138474"/>
            <ac:picMk id="1036" creationId="{FC4C8E9A-3AD0-4070-B215-53D482D5EE8A}"/>
          </ac:picMkLst>
        </pc:picChg>
        <pc:picChg chg="add mod topLvl">
          <ac:chgData name="Reuben Bond" userId="7f300e4aafcfe080" providerId="LiveId" clId="{B606E64D-23EE-4ED2-ADC2-B755AFA9034B}" dt="2022-04-22T01:07:20.970" v="1553" actId="1036"/>
          <ac:picMkLst>
            <pc:docMk/>
            <pc:sldMk cId="1998312665" sldId="2076138474"/>
            <ac:picMk id="1038" creationId="{4574D218-2DFB-4412-8FED-110EF22666A7}"/>
          </ac:picMkLst>
        </pc:picChg>
        <pc:picChg chg="add del mod">
          <ac:chgData name="Reuben Bond" userId="7f300e4aafcfe080" providerId="LiveId" clId="{B606E64D-23EE-4ED2-ADC2-B755AFA9034B}" dt="2022-04-22T01:06:23.596" v="1522" actId="478"/>
          <ac:picMkLst>
            <pc:docMk/>
            <pc:sldMk cId="1998312665" sldId="2076138474"/>
            <ac:picMk id="1040" creationId="{04679A46-8884-4E80-90E4-2F86F7E939BD}"/>
          </ac:picMkLst>
        </pc:picChg>
      </pc:sldChg>
      <pc:sldChg chg="new">
        <pc:chgData name="Reuben Bond" userId="7f300e4aafcfe080" providerId="LiveId" clId="{B606E64D-23EE-4ED2-ADC2-B755AFA9034B}" dt="2022-04-22T01:10:46.881" v="1602" actId="680"/>
        <pc:sldMkLst>
          <pc:docMk/>
          <pc:sldMk cId="2276912415" sldId="2076138475"/>
        </pc:sldMkLst>
      </pc:sldChg>
      <pc:sldChg chg="addSp delSp modSp new mod modTransition modClrScheme chgLayout">
        <pc:chgData name="Reuben Bond" userId="7f300e4aafcfe080" providerId="LiveId" clId="{B606E64D-23EE-4ED2-ADC2-B755AFA9034B}" dt="2022-04-22T19:45:56.369" v="7070"/>
        <pc:sldMkLst>
          <pc:docMk/>
          <pc:sldMk cId="3054704303" sldId="2076138476"/>
        </pc:sldMkLst>
        <pc:spChg chg="del">
          <ac:chgData name="Reuben Bond" userId="7f300e4aafcfe080" providerId="LiveId" clId="{B606E64D-23EE-4ED2-ADC2-B755AFA9034B}" dt="2022-04-22T03:15:01.143" v="2721" actId="478"/>
          <ac:spMkLst>
            <pc:docMk/>
            <pc:sldMk cId="3054704303" sldId="2076138476"/>
            <ac:spMk id="2" creationId="{7DC0EADF-7DC9-413E-A2BD-F55A42C7EA59}"/>
          </ac:spMkLst>
        </pc:spChg>
        <pc:spChg chg="del">
          <ac:chgData name="Reuben Bond" userId="7f300e4aafcfe080" providerId="LiveId" clId="{B606E64D-23EE-4ED2-ADC2-B755AFA9034B}" dt="2022-04-22T03:14:59.866" v="2720" actId="478"/>
          <ac:spMkLst>
            <pc:docMk/>
            <pc:sldMk cId="3054704303" sldId="2076138476"/>
            <ac:spMk id="3" creationId="{AAB780C8-DE2C-4A0A-A7CB-04383F12BA01}"/>
          </ac:spMkLst>
        </pc:spChg>
        <pc:spChg chg="add del mod ord">
          <ac:chgData name="Reuben Bond" userId="7f300e4aafcfe080" providerId="LiveId" clId="{B606E64D-23EE-4ED2-ADC2-B755AFA9034B}" dt="2022-04-22T03:44:59.190" v="4112" actId="700"/>
          <ac:spMkLst>
            <pc:docMk/>
            <pc:sldMk cId="3054704303" sldId="2076138476"/>
            <ac:spMk id="6" creationId="{99FBC114-281F-4602-9456-91FC7BFBD3EF}"/>
          </ac:spMkLst>
        </pc:spChg>
        <pc:spChg chg="add del mod ord">
          <ac:chgData name="Reuben Bond" userId="7f300e4aafcfe080" providerId="LiveId" clId="{B606E64D-23EE-4ED2-ADC2-B755AFA9034B}" dt="2022-04-22T03:44:59.190" v="4112" actId="700"/>
          <ac:spMkLst>
            <pc:docMk/>
            <pc:sldMk cId="3054704303" sldId="2076138476"/>
            <ac:spMk id="7" creationId="{8AF047F3-47C8-494F-9950-65787B8600AD}"/>
          </ac:spMkLst>
        </pc:spChg>
        <pc:spChg chg="add del mod">
          <ac:chgData name="Reuben Bond" userId="7f300e4aafcfe080" providerId="LiveId" clId="{B606E64D-23EE-4ED2-ADC2-B755AFA9034B}" dt="2022-04-22T03:22:12.341" v="2778" actId="478"/>
          <ac:spMkLst>
            <pc:docMk/>
            <pc:sldMk cId="3054704303" sldId="2076138476"/>
            <ac:spMk id="8" creationId="{6CBDA6CE-DB44-46F7-92CD-6000F4E97DAB}"/>
          </ac:spMkLst>
        </pc:spChg>
        <pc:spChg chg="add del mod ord">
          <ac:chgData name="Reuben Bond" userId="7f300e4aafcfe080" providerId="LiveId" clId="{B606E64D-23EE-4ED2-ADC2-B755AFA9034B}" dt="2022-04-22T03:45:20.657" v="4116" actId="700"/>
          <ac:spMkLst>
            <pc:docMk/>
            <pc:sldMk cId="3054704303" sldId="2076138476"/>
            <ac:spMk id="12" creationId="{4C76BF49-A1A1-412F-B062-D10330106031}"/>
          </ac:spMkLst>
        </pc:spChg>
        <pc:spChg chg="add del mod ord">
          <ac:chgData name="Reuben Bond" userId="7f300e4aafcfe080" providerId="LiveId" clId="{B606E64D-23EE-4ED2-ADC2-B755AFA9034B}" dt="2022-04-22T03:45:20.657" v="4116" actId="700"/>
          <ac:spMkLst>
            <pc:docMk/>
            <pc:sldMk cId="3054704303" sldId="2076138476"/>
            <ac:spMk id="13" creationId="{3D47985F-1850-4C51-924D-5E8CB589724D}"/>
          </ac:spMkLst>
        </pc:spChg>
        <pc:spChg chg="add del mod ord">
          <ac:chgData name="Reuben Bond" userId="7f300e4aafcfe080" providerId="LiveId" clId="{B606E64D-23EE-4ED2-ADC2-B755AFA9034B}" dt="2022-04-22T03:45:08.603" v="4114" actId="478"/>
          <ac:spMkLst>
            <pc:docMk/>
            <pc:sldMk cId="3054704303" sldId="2076138476"/>
            <ac:spMk id="14" creationId="{8991F89F-8100-4AB6-A0F1-B90068F69B40}"/>
          </ac:spMkLst>
        </pc:spChg>
        <pc:spChg chg="add del mod ord">
          <ac:chgData name="Reuben Bond" userId="7f300e4aafcfe080" providerId="LiveId" clId="{B606E64D-23EE-4ED2-ADC2-B755AFA9034B}" dt="2022-04-22T03:45:20.657" v="4116" actId="700"/>
          <ac:spMkLst>
            <pc:docMk/>
            <pc:sldMk cId="3054704303" sldId="2076138476"/>
            <ac:spMk id="15" creationId="{E2D0C4EB-9C23-4B77-8F0F-1DDBAC5DD7CA}"/>
          </ac:spMkLst>
        </pc:spChg>
        <pc:spChg chg="add del mod ord">
          <ac:chgData name="Reuben Bond" userId="7f300e4aafcfe080" providerId="LiveId" clId="{B606E64D-23EE-4ED2-ADC2-B755AFA9034B}" dt="2022-04-22T03:45:10.347" v="4115" actId="478"/>
          <ac:spMkLst>
            <pc:docMk/>
            <pc:sldMk cId="3054704303" sldId="2076138476"/>
            <ac:spMk id="16" creationId="{BFD29441-0E9D-4E6B-9A81-408248AA828C}"/>
          </ac:spMkLst>
        </pc:spChg>
        <pc:spChg chg="add del mod ord">
          <ac:chgData name="Reuben Bond" userId="7f300e4aafcfe080" providerId="LiveId" clId="{B606E64D-23EE-4ED2-ADC2-B755AFA9034B}" dt="2022-04-22T03:45:27.866" v="4118" actId="478"/>
          <ac:spMkLst>
            <pc:docMk/>
            <pc:sldMk cId="3054704303" sldId="2076138476"/>
            <ac:spMk id="17" creationId="{2A4AFCFA-00A5-4CD5-908C-CECE0AA3D639}"/>
          </ac:spMkLst>
        </pc:spChg>
        <pc:spChg chg="add del mod ord">
          <ac:chgData name="Reuben Bond" userId="7f300e4aafcfe080" providerId="LiveId" clId="{B606E64D-23EE-4ED2-ADC2-B755AFA9034B}" dt="2022-04-22T03:46:18.122" v="4221" actId="478"/>
          <ac:spMkLst>
            <pc:docMk/>
            <pc:sldMk cId="3054704303" sldId="2076138476"/>
            <ac:spMk id="18" creationId="{0325F98A-78B7-440A-B765-409FB7724AAB}"/>
          </ac:spMkLst>
        </pc:spChg>
        <pc:spChg chg="add del mod ord">
          <ac:chgData name="Reuben Bond" userId="7f300e4aafcfe080" providerId="LiveId" clId="{B606E64D-23EE-4ED2-ADC2-B755AFA9034B}" dt="2022-04-22T03:47:28.904" v="4231" actId="478"/>
          <ac:spMkLst>
            <pc:docMk/>
            <pc:sldMk cId="3054704303" sldId="2076138476"/>
            <ac:spMk id="19" creationId="{DFF5FCA2-6DC8-445F-AEEE-03ECCB16BB37}"/>
          </ac:spMkLst>
        </pc:spChg>
        <pc:spChg chg="add del mod">
          <ac:chgData name="Reuben Bond" userId="7f300e4aafcfe080" providerId="LiveId" clId="{B606E64D-23EE-4ED2-ADC2-B755AFA9034B}" dt="2022-04-22T03:46:19.521" v="4222" actId="478"/>
          <ac:spMkLst>
            <pc:docMk/>
            <pc:sldMk cId="3054704303" sldId="2076138476"/>
            <ac:spMk id="21" creationId="{04745E7A-038C-472E-8D7B-9D7B1033A965}"/>
          </ac:spMkLst>
        </pc:spChg>
        <pc:spChg chg="add del mod">
          <ac:chgData name="Reuben Bond" userId="7f300e4aafcfe080" providerId="LiveId" clId="{B606E64D-23EE-4ED2-ADC2-B755AFA9034B}" dt="2022-04-22T03:47:30.431" v="4232" actId="478"/>
          <ac:spMkLst>
            <pc:docMk/>
            <pc:sldMk cId="3054704303" sldId="2076138476"/>
            <ac:spMk id="25" creationId="{4100FF4F-1CE5-4825-94F7-1391CE1C5673}"/>
          </ac:spMkLst>
        </pc:spChg>
        <pc:spChg chg="add mod">
          <ac:chgData name="Reuben Bond" userId="7f300e4aafcfe080" providerId="LiveId" clId="{B606E64D-23EE-4ED2-ADC2-B755AFA9034B}" dt="2022-04-22T03:51:33.635" v="4504" actId="207"/>
          <ac:spMkLst>
            <pc:docMk/>
            <pc:sldMk cId="3054704303" sldId="2076138476"/>
            <ac:spMk id="26" creationId="{D8F946FC-E5A2-4540-B017-0E7FE65C87A3}"/>
          </ac:spMkLst>
        </pc:spChg>
        <pc:spChg chg="add mod">
          <ac:chgData name="Reuben Bond" userId="7f300e4aafcfe080" providerId="LiveId" clId="{B606E64D-23EE-4ED2-ADC2-B755AFA9034B}" dt="2022-04-22T03:51:47.090" v="4513" actId="207"/>
          <ac:spMkLst>
            <pc:docMk/>
            <pc:sldMk cId="3054704303" sldId="2076138476"/>
            <ac:spMk id="27" creationId="{074DA9B4-2A51-42B5-9010-439E1AF40C3E}"/>
          </ac:spMkLst>
        </pc:spChg>
        <pc:picChg chg="add del mod">
          <ac:chgData name="Reuben Bond" userId="7f300e4aafcfe080" providerId="LiveId" clId="{B606E64D-23EE-4ED2-ADC2-B755AFA9034B}" dt="2022-04-22T03:15:08.090" v="2724" actId="21"/>
          <ac:picMkLst>
            <pc:docMk/>
            <pc:sldMk cId="3054704303" sldId="2076138476"/>
            <ac:picMk id="5" creationId="{A35E52A2-6145-4C9F-8FD4-20F072E7BDC3}"/>
          </ac:picMkLst>
        </pc:picChg>
        <pc:picChg chg="add del mod">
          <ac:chgData name="Reuben Bond" userId="7f300e4aafcfe080" providerId="LiveId" clId="{B606E64D-23EE-4ED2-ADC2-B755AFA9034B}" dt="2022-04-22T03:22:05.240" v="2777"/>
          <ac:picMkLst>
            <pc:docMk/>
            <pc:sldMk cId="3054704303" sldId="2076138476"/>
            <ac:picMk id="9" creationId="{BFBDA6AB-79D3-4A71-A588-F72C121193D8}"/>
          </ac:picMkLst>
        </pc:picChg>
        <pc:picChg chg="add del mod">
          <ac:chgData name="Reuben Bond" userId="7f300e4aafcfe080" providerId="LiveId" clId="{B606E64D-23EE-4ED2-ADC2-B755AFA9034B}" dt="2022-04-22T03:47:27.463" v="4230" actId="478"/>
          <ac:picMkLst>
            <pc:docMk/>
            <pc:sldMk cId="3054704303" sldId="2076138476"/>
            <ac:picMk id="11" creationId="{50C982D7-3B03-4AB2-AC86-A536AD2EB314}"/>
          </ac:picMkLst>
        </pc:picChg>
        <pc:picChg chg="add mod">
          <ac:chgData name="Reuben Bond" userId="7f300e4aafcfe080" providerId="LiveId" clId="{B606E64D-23EE-4ED2-ADC2-B755AFA9034B}" dt="2022-04-22T03:47:37.077" v="4233" actId="1076"/>
          <ac:picMkLst>
            <pc:docMk/>
            <pc:sldMk cId="3054704303" sldId="2076138476"/>
            <ac:picMk id="23" creationId="{5732EABD-01B1-4537-9486-96A654CB1206}"/>
          </ac:picMkLst>
        </pc:picChg>
      </pc:sldChg>
      <pc:sldChg chg="addSp modSp add mod">
        <pc:chgData name="Reuben Bond" userId="7f300e4aafcfe080" providerId="LiveId" clId="{B606E64D-23EE-4ED2-ADC2-B755AFA9034B}" dt="2022-04-22T17:09:34.042" v="5505" actId="20577"/>
        <pc:sldMkLst>
          <pc:docMk/>
          <pc:sldMk cId="3914804853" sldId="2076138477"/>
        </pc:sldMkLst>
        <pc:spChg chg="add mod">
          <ac:chgData name="Reuben Bond" userId="7f300e4aafcfe080" providerId="LiveId" clId="{B606E64D-23EE-4ED2-ADC2-B755AFA9034B}" dt="2022-04-22T17:09:34.042" v="5505" actId="20577"/>
          <ac:spMkLst>
            <pc:docMk/>
            <pc:sldMk cId="3914804853" sldId="2076138477"/>
            <ac:spMk id="5" creationId="{E17D2779-4D2B-4E8A-A254-E1B2ECA7BA6C}"/>
          </ac:spMkLst>
        </pc:spChg>
        <pc:spChg chg="mod">
          <ac:chgData name="Reuben Bond" userId="7f300e4aafcfe080" providerId="LiveId" clId="{B606E64D-23EE-4ED2-ADC2-B755AFA9034B}" dt="2022-04-22T03:56:06.147" v="4927" actId="1076"/>
          <ac:spMkLst>
            <pc:docMk/>
            <pc:sldMk cId="3914804853" sldId="2076138477"/>
            <ac:spMk id="27" creationId="{074DA9B4-2A51-42B5-9010-439E1AF40C3E}"/>
          </ac:spMkLst>
        </pc:spChg>
      </pc:sldChg>
      <pc:sldChg chg="add modTransition">
        <pc:chgData name="Reuben Bond" userId="7f300e4aafcfe080" providerId="LiveId" clId="{B606E64D-23EE-4ED2-ADC2-B755AFA9034B}" dt="2022-04-22T13:02:29.387" v="5210"/>
        <pc:sldMkLst>
          <pc:docMk/>
          <pc:sldMk cId="892717729" sldId="2076138478"/>
        </pc:sldMkLst>
      </pc:sldChg>
      <pc:sldChg chg="modSp add mod">
        <pc:chgData name="Reuben Bond" userId="7f300e4aafcfe080" providerId="LiveId" clId="{B606E64D-23EE-4ED2-ADC2-B755AFA9034B}" dt="2022-04-22T19:43:43.269" v="7066" actId="20577"/>
        <pc:sldMkLst>
          <pc:docMk/>
          <pc:sldMk cId="3016358585" sldId="2076138479"/>
        </pc:sldMkLst>
        <pc:spChg chg="mod">
          <ac:chgData name="Reuben Bond" userId="7f300e4aafcfe080" providerId="LiveId" clId="{B606E64D-23EE-4ED2-ADC2-B755AFA9034B}" dt="2022-04-22T19:43:43.269" v="7066" actId="20577"/>
          <ac:spMkLst>
            <pc:docMk/>
            <pc:sldMk cId="3016358585" sldId="2076138479"/>
            <ac:spMk id="5" creationId="{E17D2779-4D2B-4E8A-A254-E1B2ECA7BA6C}"/>
          </ac:spMkLst>
        </pc:spChg>
      </pc:sldChg>
      <pc:sldChg chg="addSp modSp add mod modNotesTx">
        <pc:chgData name="Reuben Bond" userId="7f300e4aafcfe080" providerId="LiveId" clId="{B606E64D-23EE-4ED2-ADC2-B755AFA9034B}" dt="2022-04-23T04:04:42.518" v="13210" actId="20577"/>
        <pc:sldMkLst>
          <pc:docMk/>
          <pc:sldMk cId="3995927637" sldId="2076138480"/>
        </pc:sldMkLst>
        <pc:spChg chg="mod">
          <ac:chgData name="Reuben Bond" userId="7f300e4aafcfe080" providerId="LiveId" clId="{B606E64D-23EE-4ED2-ADC2-B755AFA9034B}" dt="2022-04-23T01:38:42.756" v="9919" actId="20577"/>
          <ac:spMkLst>
            <pc:docMk/>
            <pc:sldMk cId="3995927637" sldId="2076138480"/>
            <ac:spMk id="2" creationId="{E0F87518-B3CE-483D-A983-5C7D7BA3F92E}"/>
          </ac:spMkLst>
        </pc:spChg>
        <pc:spChg chg="mod">
          <ac:chgData name="Reuben Bond" userId="7f300e4aafcfe080" providerId="LiveId" clId="{B606E64D-23EE-4ED2-ADC2-B755AFA9034B}" dt="2022-04-23T03:59:37.960" v="12579" actId="114"/>
          <ac:spMkLst>
            <pc:docMk/>
            <pc:sldMk cId="3995927637" sldId="2076138480"/>
            <ac:spMk id="3" creationId="{1A977DC4-01DF-405E-AAD2-F7AA04617B1B}"/>
          </ac:spMkLst>
        </pc:spChg>
        <pc:spChg chg="add mod">
          <ac:chgData name="Reuben Bond" userId="7f300e4aafcfe080" providerId="LiveId" clId="{B606E64D-23EE-4ED2-ADC2-B755AFA9034B}" dt="2022-04-23T03:59:29.038" v="12578" actId="692"/>
          <ac:spMkLst>
            <pc:docMk/>
            <pc:sldMk cId="3995927637" sldId="2076138480"/>
            <ac:spMk id="4" creationId="{5F2F38A5-D3D3-4580-B8F7-EBAE63844BED}"/>
          </ac:spMkLst>
        </pc:spChg>
        <pc:spChg chg="add mod">
          <ac:chgData name="Reuben Bond" userId="7f300e4aafcfe080" providerId="LiveId" clId="{B606E64D-23EE-4ED2-ADC2-B755AFA9034B}" dt="2022-04-23T03:59:29.038" v="12578" actId="692"/>
          <ac:spMkLst>
            <pc:docMk/>
            <pc:sldMk cId="3995927637" sldId="2076138480"/>
            <ac:spMk id="5" creationId="{5AC7B1EB-C250-4FC5-BCBB-B4EF7F630784}"/>
          </ac:spMkLst>
        </pc:spChg>
      </pc:sldChg>
      <pc:sldChg chg="addSp delSp modSp new del mod ord modNotesTx">
        <pc:chgData name="Reuben Bond" userId="7f300e4aafcfe080" providerId="LiveId" clId="{B606E64D-23EE-4ED2-ADC2-B755AFA9034B}" dt="2022-04-22T22:29:37.840" v="7297" actId="47"/>
        <pc:sldMkLst>
          <pc:docMk/>
          <pc:sldMk cId="1641174148" sldId="2076138481"/>
        </pc:sldMkLst>
        <pc:spChg chg="del mod">
          <ac:chgData name="Reuben Bond" userId="7f300e4aafcfe080" providerId="LiveId" clId="{B606E64D-23EE-4ED2-ADC2-B755AFA9034B}" dt="2022-04-22T19:59:25.096" v="7081" actId="478"/>
          <ac:spMkLst>
            <pc:docMk/>
            <pc:sldMk cId="1641174148" sldId="2076138481"/>
            <ac:spMk id="2" creationId="{9F8F40FC-306B-40B1-AA7A-E747A6BA78CE}"/>
          </ac:spMkLst>
        </pc:spChg>
        <pc:spChg chg="del">
          <ac:chgData name="Reuben Bond" userId="7f300e4aafcfe080" providerId="LiveId" clId="{B606E64D-23EE-4ED2-ADC2-B755AFA9034B}" dt="2022-04-22T19:53:39.054" v="7075" actId="478"/>
          <ac:spMkLst>
            <pc:docMk/>
            <pc:sldMk cId="1641174148" sldId="2076138481"/>
            <ac:spMk id="3" creationId="{01200CC9-9CFB-4243-92C7-00628A38EFFD}"/>
          </ac:spMkLst>
        </pc:spChg>
        <pc:spChg chg="add del">
          <ac:chgData name="Reuben Bond" userId="7f300e4aafcfe080" providerId="LiveId" clId="{B606E64D-23EE-4ED2-ADC2-B755AFA9034B}" dt="2022-04-22T19:59:13.344" v="7077" actId="22"/>
          <ac:spMkLst>
            <pc:docMk/>
            <pc:sldMk cId="1641174148" sldId="2076138481"/>
            <ac:spMk id="5" creationId="{6A0F2076-F005-4ACC-BC21-5B5FBD448C10}"/>
          </ac:spMkLst>
        </pc:spChg>
        <pc:spChg chg="add del mod">
          <ac:chgData name="Reuben Bond" userId="7f300e4aafcfe080" providerId="LiveId" clId="{B606E64D-23EE-4ED2-ADC2-B755AFA9034B}" dt="2022-04-22T19:59:26.261" v="7082" actId="478"/>
          <ac:spMkLst>
            <pc:docMk/>
            <pc:sldMk cId="1641174148" sldId="2076138481"/>
            <ac:spMk id="9" creationId="{28B1CB70-3384-4C28-81E3-59D87B6F34C3}"/>
          </ac:spMkLst>
        </pc:spChg>
        <pc:picChg chg="add mod">
          <ac:chgData name="Reuben Bond" userId="7f300e4aafcfe080" providerId="LiveId" clId="{B606E64D-23EE-4ED2-ADC2-B755AFA9034B}" dt="2022-04-22T20:13:37.934" v="7243" actId="1076"/>
          <ac:picMkLst>
            <pc:docMk/>
            <pc:sldMk cId="1641174148" sldId="2076138481"/>
            <ac:picMk id="7" creationId="{086B1A43-18C2-4DE3-932C-6BA5F3DB78CA}"/>
          </ac:picMkLst>
        </pc:picChg>
        <pc:picChg chg="add del mod">
          <ac:chgData name="Reuben Bond" userId="7f300e4aafcfe080" providerId="LiveId" clId="{B606E64D-23EE-4ED2-ADC2-B755AFA9034B}" dt="2022-04-22T20:04:17.510" v="7120" actId="478"/>
          <ac:picMkLst>
            <pc:docMk/>
            <pc:sldMk cId="1641174148" sldId="2076138481"/>
            <ac:picMk id="11" creationId="{28A3096B-6AA9-4427-AA7A-AE31839839AB}"/>
          </ac:picMkLst>
        </pc:picChg>
        <pc:picChg chg="add del mod">
          <ac:chgData name="Reuben Bond" userId="7f300e4aafcfe080" providerId="LiveId" clId="{B606E64D-23EE-4ED2-ADC2-B755AFA9034B}" dt="2022-04-22T20:04:18.180" v="7121" actId="478"/>
          <ac:picMkLst>
            <pc:docMk/>
            <pc:sldMk cId="1641174148" sldId="2076138481"/>
            <ac:picMk id="12" creationId="{DC437D5C-15E1-44B4-AFD0-4DF972CEFD0D}"/>
          </ac:picMkLst>
        </pc:picChg>
        <pc:picChg chg="add del mod">
          <ac:chgData name="Reuben Bond" userId="7f300e4aafcfe080" providerId="LiveId" clId="{B606E64D-23EE-4ED2-ADC2-B755AFA9034B}" dt="2022-04-22T20:13:31.761" v="7242" actId="478"/>
          <ac:picMkLst>
            <pc:docMk/>
            <pc:sldMk cId="1641174148" sldId="2076138481"/>
            <ac:picMk id="14" creationId="{C55B61FC-F51F-475C-9E61-7201347A0C29}"/>
          </ac:picMkLst>
        </pc:picChg>
        <pc:picChg chg="add mod">
          <ac:chgData name="Reuben Bond" userId="7f300e4aafcfe080" providerId="LiveId" clId="{B606E64D-23EE-4ED2-ADC2-B755AFA9034B}" dt="2022-04-22T20:05:11.619" v="7155" actId="1076"/>
          <ac:picMkLst>
            <pc:docMk/>
            <pc:sldMk cId="1641174148" sldId="2076138481"/>
            <ac:picMk id="16" creationId="{102C5D80-AAC9-41FF-99E2-6B8FBE87B31B}"/>
          </ac:picMkLst>
        </pc:picChg>
        <pc:picChg chg="add del mod">
          <ac:chgData name="Reuben Bond" userId="7f300e4aafcfe080" providerId="LiveId" clId="{B606E64D-23EE-4ED2-ADC2-B755AFA9034B}" dt="2022-04-22T20:04:52.557" v="7124" actId="478"/>
          <ac:picMkLst>
            <pc:docMk/>
            <pc:sldMk cId="1641174148" sldId="2076138481"/>
            <ac:picMk id="18" creationId="{E853B34F-E0B1-44E3-B46F-1A4E6F2C138B}"/>
          </ac:picMkLst>
        </pc:picChg>
        <pc:picChg chg="add mod">
          <ac:chgData name="Reuben Bond" userId="7f300e4aafcfe080" providerId="LiveId" clId="{B606E64D-23EE-4ED2-ADC2-B755AFA9034B}" dt="2022-04-22T20:06:04.648" v="7238" actId="1038"/>
          <ac:picMkLst>
            <pc:docMk/>
            <pc:sldMk cId="1641174148" sldId="2076138481"/>
            <ac:picMk id="20" creationId="{742F5D20-B855-4465-BC8D-160523D8F215}"/>
          </ac:picMkLst>
        </pc:picChg>
        <pc:picChg chg="add mod">
          <ac:chgData name="Reuben Bond" userId="7f300e4aafcfe080" providerId="LiveId" clId="{B606E64D-23EE-4ED2-ADC2-B755AFA9034B}" dt="2022-04-22T20:21:27.677" v="7246" actId="1076"/>
          <ac:picMkLst>
            <pc:docMk/>
            <pc:sldMk cId="1641174148" sldId="2076138481"/>
            <ac:picMk id="22" creationId="{24ECB2D0-BC26-4598-9A89-B1C00983D83F}"/>
          </ac:picMkLst>
        </pc:picChg>
      </pc:sldChg>
      <pc:sldChg chg="addSp delSp modSp add del mod modTransition">
        <pc:chgData name="Reuben Bond" userId="7f300e4aafcfe080" providerId="LiveId" clId="{B606E64D-23EE-4ED2-ADC2-B755AFA9034B}" dt="2022-04-22T22:29:41.586" v="7298" actId="47"/>
        <pc:sldMkLst>
          <pc:docMk/>
          <pc:sldMk cId="1045959146" sldId="2076138482"/>
        </pc:sldMkLst>
        <pc:picChg chg="add mod">
          <ac:chgData name="Reuben Bond" userId="7f300e4aafcfe080" providerId="LiveId" clId="{B606E64D-23EE-4ED2-ADC2-B755AFA9034B}" dt="2022-04-22T22:04:41.537" v="7249" actId="27614"/>
          <ac:picMkLst>
            <pc:docMk/>
            <pc:sldMk cId="1045959146" sldId="2076138482"/>
            <ac:picMk id="3" creationId="{4F159E4D-0270-4919-9E87-4D5075E81EB7}"/>
          </ac:picMkLst>
        </pc:picChg>
        <pc:picChg chg="del">
          <ac:chgData name="Reuben Bond" userId="7f300e4aafcfe080" providerId="LiveId" clId="{B606E64D-23EE-4ED2-ADC2-B755AFA9034B}" dt="2022-04-22T22:04:28.405" v="7247" actId="478"/>
          <ac:picMkLst>
            <pc:docMk/>
            <pc:sldMk cId="1045959146" sldId="2076138482"/>
            <ac:picMk id="7" creationId="{086B1A43-18C2-4DE3-932C-6BA5F3DB78CA}"/>
          </ac:picMkLst>
        </pc:picChg>
        <pc:picChg chg="del">
          <ac:chgData name="Reuben Bond" userId="7f300e4aafcfe080" providerId="LiveId" clId="{B606E64D-23EE-4ED2-ADC2-B755AFA9034B}" dt="2022-04-22T22:04:28.405" v="7247" actId="478"/>
          <ac:picMkLst>
            <pc:docMk/>
            <pc:sldMk cId="1045959146" sldId="2076138482"/>
            <ac:picMk id="14" creationId="{C55B61FC-F51F-475C-9E61-7201347A0C29}"/>
          </ac:picMkLst>
        </pc:picChg>
        <pc:picChg chg="del mod">
          <ac:chgData name="Reuben Bond" userId="7f300e4aafcfe080" providerId="LiveId" clId="{B606E64D-23EE-4ED2-ADC2-B755AFA9034B}" dt="2022-04-22T22:04:28.405" v="7247" actId="478"/>
          <ac:picMkLst>
            <pc:docMk/>
            <pc:sldMk cId="1045959146" sldId="2076138482"/>
            <ac:picMk id="16" creationId="{102C5D80-AAC9-41FF-99E2-6B8FBE87B31B}"/>
          </ac:picMkLst>
        </pc:picChg>
        <pc:picChg chg="del">
          <ac:chgData name="Reuben Bond" userId="7f300e4aafcfe080" providerId="LiveId" clId="{B606E64D-23EE-4ED2-ADC2-B755AFA9034B}" dt="2022-04-22T22:04:28.405" v="7247" actId="478"/>
          <ac:picMkLst>
            <pc:docMk/>
            <pc:sldMk cId="1045959146" sldId="2076138482"/>
            <ac:picMk id="20" creationId="{742F5D20-B855-4465-BC8D-160523D8F215}"/>
          </ac:picMkLst>
        </pc:picChg>
      </pc:sldChg>
      <pc:sldChg chg="addSp delSp modSp new del mod modTransition">
        <pc:chgData name="Reuben Bond" userId="7f300e4aafcfe080" providerId="LiveId" clId="{B606E64D-23EE-4ED2-ADC2-B755AFA9034B}" dt="2022-04-22T22:29:42.525" v="7299" actId="47"/>
        <pc:sldMkLst>
          <pc:docMk/>
          <pc:sldMk cId="24198462" sldId="2076138483"/>
        </pc:sldMkLst>
        <pc:spChg chg="del">
          <ac:chgData name="Reuben Bond" userId="7f300e4aafcfe080" providerId="LiveId" clId="{B606E64D-23EE-4ED2-ADC2-B755AFA9034B}" dt="2022-04-22T22:04:48.604" v="7257" actId="478"/>
          <ac:spMkLst>
            <pc:docMk/>
            <pc:sldMk cId="24198462" sldId="2076138483"/>
            <ac:spMk id="2" creationId="{3E4CA131-C08B-4B2B-BDAB-E0FC277501C6}"/>
          </ac:spMkLst>
        </pc:spChg>
        <pc:spChg chg="add del">
          <ac:chgData name="Reuben Bond" userId="7f300e4aafcfe080" providerId="LiveId" clId="{B606E64D-23EE-4ED2-ADC2-B755AFA9034B}" dt="2022-04-22T22:04:47.508" v="7256" actId="478"/>
          <ac:spMkLst>
            <pc:docMk/>
            <pc:sldMk cId="24198462" sldId="2076138483"/>
            <ac:spMk id="3" creationId="{7AE29000-B82C-482E-9DDD-52CCCEDD5091}"/>
          </ac:spMkLst>
        </pc:spChg>
        <pc:picChg chg="add del mod">
          <ac:chgData name="Reuben Bond" userId="7f300e4aafcfe080" providerId="LiveId" clId="{B606E64D-23EE-4ED2-ADC2-B755AFA9034B}" dt="2022-04-22T22:04:46" v="7255"/>
          <ac:picMkLst>
            <pc:docMk/>
            <pc:sldMk cId="24198462" sldId="2076138483"/>
            <ac:picMk id="5" creationId="{34E420D3-6840-4E5D-A8F7-71882B93AAD9}"/>
          </ac:picMkLst>
        </pc:picChg>
        <pc:picChg chg="add mod">
          <ac:chgData name="Reuben Bond" userId="7f300e4aafcfe080" providerId="LiveId" clId="{B606E64D-23EE-4ED2-ADC2-B755AFA9034B}" dt="2022-04-22T22:04:51.045" v="7259" actId="27614"/>
          <ac:picMkLst>
            <pc:docMk/>
            <pc:sldMk cId="24198462" sldId="2076138483"/>
            <ac:picMk id="7" creationId="{4CE9B9CA-D2DD-45A0-B09D-44F21819C745}"/>
          </ac:picMkLst>
        </pc:picChg>
      </pc:sldChg>
      <pc:sldChg chg="addSp delSp modSp new del mod modTransition">
        <pc:chgData name="Reuben Bond" userId="7f300e4aafcfe080" providerId="LiveId" clId="{B606E64D-23EE-4ED2-ADC2-B755AFA9034B}" dt="2022-04-22T22:29:45.366" v="7301" actId="47"/>
        <pc:sldMkLst>
          <pc:docMk/>
          <pc:sldMk cId="2244733576" sldId="2076138484"/>
        </pc:sldMkLst>
        <pc:spChg chg="del">
          <ac:chgData name="Reuben Bond" userId="7f300e4aafcfe080" providerId="LiveId" clId="{B606E64D-23EE-4ED2-ADC2-B755AFA9034B}" dt="2022-04-22T22:07:32.880" v="7273" actId="478"/>
          <ac:spMkLst>
            <pc:docMk/>
            <pc:sldMk cId="2244733576" sldId="2076138484"/>
            <ac:spMk id="2" creationId="{AB09CB6D-1235-4F0C-BE7A-ABAD1C57B551}"/>
          </ac:spMkLst>
        </pc:spChg>
        <pc:spChg chg="del">
          <ac:chgData name="Reuben Bond" userId="7f300e4aafcfe080" providerId="LiveId" clId="{B606E64D-23EE-4ED2-ADC2-B755AFA9034B}" dt="2022-04-22T22:07:32.224" v="7272" actId="478"/>
          <ac:spMkLst>
            <pc:docMk/>
            <pc:sldMk cId="2244733576" sldId="2076138484"/>
            <ac:spMk id="3" creationId="{56B80A93-E8E4-400F-A0EB-3450D5F81E51}"/>
          </ac:spMkLst>
        </pc:spChg>
        <pc:picChg chg="add mod">
          <ac:chgData name="Reuben Bond" userId="7f300e4aafcfe080" providerId="LiveId" clId="{B606E64D-23EE-4ED2-ADC2-B755AFA9034B}" dt="2022-04-22T22:16:30.817" v="7281" actId="962"/>
          <ac:picMkLst>
            <pc:docMk/>
            <pc:sldMk cId="2244733576" sldId="2076138484"/>
            <ac:picMk id="5" creationId="{A7F98A3E-D4A1-4953-A019-32FE53129E19}"/>
          </ac:picMkLst>
        </pc:picChg>
      </pc:sldChg>
      <pc:sldChg chg="addSp modSp add del mod">
        <pc:chgData name="Reuben Bond" userId="7f300e4aafcfe080" providerId="LiveId" clId="{B606E64D-23EE-4ED2-ADC2-B755AFA9034B}" dt="2022-04-22T22:29:52.933" v="7302" actId="47"/>
        <pc:sldMkLst>
          <pc:docMk/>
          <pc:sldMk cId="1937315518" sldId="2076138485"/>
        </pc:sldMkLst>
        <pc:picChg chg="add mod">
          <ac:chgData name="Reuben Bond" userId="7f300e4aafcfe080" providerId="LiveId" clId="{B606E64D-23EE-4ED2-ADC2-B755AFA9034B}" dt="2022-04-22T22:16:33.920" v="7284" actId="962"/>
          <ac:picMkLst>
            <pc:docMk/>
            <pc:sldMk cId="1937315518" sldId="2076138485"/>
            <ac:picMk id="3" creationId="{949BD4C2-DFB0-4287-9548-8AE39DFA5960}"/>
          </ac:picMkLst>
        </pc:picChg>
      </pc:sldChg>
      <pc:sldChg chg="addSp modSp add del mod">
        <pc:chgData name="Reuben Bond" userId="7f300e4aafcfe080" providerId="LiveId" clId="{B606E64D-23EE-4ED2-ADC2-B755AFA9034B}" dt="2022-04-22T22:29:44.533" v="7300" actId="47"/>
        <pc:sldMkLst>
          <pc:docMk/>
          <pc:sldMk cId="4035065373" sldId="2076138486"/>
        </pc:sldMkLst>
        <pc:picChg chg="add mod">
          <ac:chgData name="Reuben Bond" userId="7f300e4aafcfe080" providerId="LiveId" clId="{B606E64D-23EE-4ED2-ADC2-B755AFA9034B}" dt="2022-04-22T22:16:38.362" v="7286" actId="27614"/>
          <ac:picMkLst>
            <pc:docMk/>
            <pc:sldMk cId="4035065373" sldId="2076138486"/>
            <ac:picMk id="3" creationId="{35CDC089-63A3-43B7-8630-009CCB0A3363}"/>
          </ac:picMkLst>
        </pc:picChg>
      </pc:sldChg>
      <pc:sldChg chg="addSp delSp modSp add mod ord modShow">
        <pc:chgData name="Reuben Bond" userId="7f300e4aafcfe080" providerId="LiveId" clId="{B606E64D-23EE-4ED2-ADC2-B755AFA9034B}" dt="2022-04-22T23:42:46.420" v="7998"/>
        <pc:sldMkLst>
          <pc:docMk/>
          <pc:sldMk cId="4089599897" sldId="2076138487"/>
        </pc:sldMkLst>
        <pc:grpChg chg="add mod">
          <ac:chgData name="Reuben Bond" userId="7f300e4aafcfe080" providerId="LiveId" clId="{B606E64D-23EE-4ED2-ADC2-B755AFA9034B}" dt="2022-04-22T22:31:28.238" v="7340" actId="1076"/>
          <ac:grpSpMkLst>
            <pc:docMk/>
            <pc:sldMk cId="4089599897" sldId="2076138487"/>
            <ac:grpSpMk id="15" creationId="{70E9F75F-BF60-4F62-A598-1BB405949954}"/>
          </ac:grpSpMkLst>
        </pc:grpChg>
        <pc:grpChg chg="add del mod">
          <ac:chgData name="Reuben Bond" userId="7f300e4aafcfe080" providerId="LiveId" clId="{B606E64D-23EE-4ED2-ADC2-B755AFA9034B}" dt="2022-04-22T22:34:24.651" v="7394" actId="165"/>
          <ac:grpSpMkLst>
            <pc:docMk/>
            <pc:sldMk cId="4089599897" sldId="2076138487"/>
            <ac:grpSpMk id="33" creationId="{92105A92-CFB7-4548-8CE8-EB2FB408153F}"/>
          </ac:grpSpMkLst>
        </pc:grpChg>
        <pc:grpChg chg="add del mod">
          <ac:chgData name="Reuben Bond" userId="7f300e4aafcfe080" providerId="LiveId" clId="{B606E64D-23EE-4ED2-ADC2-B755AFA9034B}" dt="2022-04-22T23:34:57.806" v="7947" actId="165"/>
          <ac:grpSpMkLst>
            <pc:docMk/>
            <pc:sldMk cId="4089599897" sldId="2076138487"/>
            <ac:grpSpMk id="34" creationId="{E66FA967-73A2-4CA3-A2B9-879332D23EED}"/>
          </ac:grpSpMkLst>
        </pc:grpChg>
        <pc:picChg chg="add del mod topLvl">
          <ac:chgData name="Reuben Bond" userId="7f300e4aafcfe080" providerId="LiveId" clId="{B606E64D-23EE-4ED2-ADC2-B755AFA9034B}" dt="2022-04-22T23:35:02.202" v="7952" actId="1076"/>
          <ac:picMkLst>
            <pc:docMk/>
            <pc:sldMk cId="4089599897" sldId="2076138487"/>
            <ac:picMk id="3" creationId="{1906C8FD-0766-4807-8640-9C6E37A0FACC}"/>
          </ac:picMkLst>
        </pc:picChg>
        <pc:picChg chg="add mod">
          <ac:chgData name="Reuben Bond" userId="7f300e4aafcfe080" providerId="LiveId" clId="{B606E64D-23EE-4ED2-ADC2-B755AFA9034B}" dt="2022-04-22T22:31:26.358" v="7339" actId="164"/>
          <ac:picMkLst>
            <pc:docMk/>
            <pc:sldMk cId="4089599897" sldId="2076138487"/>
            <ac:picMk id="5" creationId="{00A6DC28-147D-4D0B-A4C6-97FD9BA0D4CC}"/>
          </ac:picMkLst>
        </pc:picChg>
        <pc:picChg chg="add del mod">
          <ac:chgData name="Reuben Bond" userId="7f300e4aafcfe080" providerId="LiveId" clId="{B606E64D-23EE-4ED2-ADC2-B755AFA9034B}" dt="2022-04-22T22:35:18.494" v="7410" actId="478"/>
          <ac:picMkLst>
            <pc:docMk/>
            <pc:sldMk cId="4089599897" sldId="2076138487"/>
            <ac:picMk id="7" creationId="{C61CD4B8-A252-4160-9EEF-37D5248138D1}"/>
          </ac:picMkLst>
        </pc:picChg>
        <pc:picChg chg="add mod">
          <ac:chgData name="Reuben Bond" userId="7f300e4aafcfe080" providerId="LiveId" clId="{B606E64D-23EE-4ED2-ADC2-B755AFA9034B}" dt="2022-04-22T22:31:26.358" v="7339" actId="164"/>
          <ac:picMkLst>
            <pc:docMk/>
            <pc:sldMk cId="4089599897" sldId="2076138487"/>
            <ac:picMk id="9" creationId="{AC1529E2-0474-4C24-BA3C-B7A48B2BAFDF}"/>
          </ac:picMkLst>
        </pc:picChg>
        <pc:picChg chg="add mod">
          <ac:chgData name="Reuben Bond" userId="7f300e4aafcfe080" providerId="LiveId" clId="{B606E64D-23EE-4ED2-ADC2-B755AFA9034B}" dt="2022-04-22T22:31:26.358" v="7339" actId="164"/>
          <ac:picMkLst>
            <pc:docMk/>
            <pc:sldMk cId="4089599897" sldId="2076138487"/>
            <ac:picMk id="11" creationId="{F5037238-CC4B-49A6-8872-BCD4622A9219}"/>
          </ac:picMkLst>
        </pc:picChg>
        <pc:picChg chg="add del mod">
          <ac:chgData name="Reuben Bond" userId="7f300e4aafcfe080" providerId="LiveId" clId="{B606E64D-23EE-4ED2-ADC2-B755AFA9034B}" dt="2022-04-22T22:30:22.938" v="7321"/>
          <ac:picMkLst>
            <pc:docMk/>
            <pc:sldMk cId="4089599897" sldId="2076138487"/>
            <ac:picMk id="12" creationId="{B4F42E32-D9E4-4AA9-96EF-8D829198653D}"/>
          </ac:picMkLst>
        </pc:picChg>
        <pc:picChg chg="add del mod">
          <ac:chgData name="Reuben Bond" userId="7f300e4aafcfe080" providerId="LiveId" clId="{B606E64D-23EE-4ED2-ADC2-B755AFA9034B}" dt="2022-04-22T22:30:22.023" v="7319"/>
          <ac:picMkLst>
            <pc:docMk/>
            <pc:sldMk cId="4089599897" sldId="2076138487"/>
            <ac:picMk id="13" creationId="{32AE5158-2A33-4D4C-A36D-7272094237FE}"/>
          </ac:picMkLst>
        </pc:picChg>
        <pc:picChg chg="add mod">
          <ac:chgData name="Reuben Bond" userId="7f300e4aafcfe080" providerId="LiveId" clId="{B606E64D-23EE-4ED2-ADC2-B755AFA9034B}" dt="2022-04-22T23:35:18.909" v="7965" actId="1076"/>
          <ac:picMkLst>
            <pc:docMk/>
            <pc:sldMk cId="4089599897" sldId="2076138487"/>
            <ac:picMk id="14" creationId="{DC04E8D6-4EA1-49F7-9012-B8927A344E44}"/>
          </ac:picMkLst>
        </pc:picChg>
        <pc:picChg chg="add del mod topLvl">
          <ac:chgData name="Reuben Bond" userId="7f300e4aafcfe080" providerId="LiveId" clId="{B606E64D-23EE-4ED2-ADC2-B755AFA9034B}" dt="2022-04-22T23:35:01.286" v="7951" actId="478"/>
          <ac:picMkLst>
            <pc:docMk/>
            <pc:sldMk cId="4089599897" sldId="2076138487"/>
            <ac:picMk id="16" creationId="{CF2349D0-4F59-4258-987C-07FB9F22B090}"/>
          </ac:picMkLst>
        </pc:picChg>
        <pc:picChg chg="add del mod topLvl">
          <ac:chgData name="Reuben Bond" userId="7f300e4aafcfe080" providerId="LiveId" clId="{B606E64D-23EE-4ED2-ADC2-B755AFA9034B}" dt="2022-04-22T23:35:00.917" v="7950" actId="478"/>
          <ac:picMkLst>
            <pc:docMk/>
            <pc:sldMk cId="4089599897" sldId="2076138487"/>
            <ac:picMk id="17" creationId="{4F05A8DD-2B0E-4FFB-9BFF-4CD2F0D01626}"/>
          </ac:picMkLst>
        </pc:picChg>
        <pc:picChg chg="add mod">
          <ac:chgData name="Reuben Bond" userId="7f300e4aafcfe080" providerId="LiveId" clId="{B606E64D-23EE-4ED2-ADC2-B755AFA9034B}" dt="2022-04-22T23:35:04.898" v="7955" actId="1076"/>
          <ac:picMkLst>
            <pc:docMk/>
            <pc:sldMk cId="4089599897" sldId="2076138487"/>
            <ac:picMk id="19" creationId="{390633F5-9FE3-4796-8940-B41176D28539}"/>
          </ac:picMkLst>
        </pc:picChg>
        <pc:picChg chg="add mod">
          <ac:chgData name="Reuben Bond" userId="7f300e4aafcfe080" providerId="LiveId" clId="{B606E64D-23EE-4ED2-ADC2-B755AFA9034B}" dt="2022-04-22T23:35:15.448" v="7963" actId="1076"/>
          <ac:picMkLst>
            <pc:docMk/>
            <pc:sldMk cId="4089599897" sldId="2076138487"/>
            <ac:picMk id="21" creationId="{B5189CA3-BBC8-4C77-AE82-A6A1216C2519}"/>
          </ac:picMkLst>
        </pc:picChg>
        <pc:picChg chg="add mod">
          <ac:chgData name="Reuben Bond" userId="7f300e4aafcfe080" providerId="LiveId" clId="{B606E64D-23EE-4ED2-ADC2-B755AFA9034B}" dt="2022-04-22T23:35:16.255" v="7964" actId="1076"/>
          <ac:picMkLst>
            <pc:docMk/>
            <pc:sldMk cId="4089599897" sldId="2076138487"/>
            <ac:picMk id="23" creationId="{D2C69158-7C02-4700-9DA0-54B8DF56ADF6}"/>
          </ac:picMkLst>
        </pc:picChg>
        <pc:picChg chg="add mod">
          <ac:chgData name="Reuben Bond" userId="7f300e4aafcfe080" providerId="LiveId" clId="{B606E64D-23EE-4ED2-ADC2-B755AFA9034B}" dt="2022-04-22T23:35:09.852" v="7959" actId="1076"/>
          <ac:picMkLst>
            <pc:docMk/>
            <pc:sldMk cId="4089599897" sldId="2076138487"/>
            <ac:picMk id="25" creationId="{FBC614AB-1816-44A6-AD95-D35DCD82BBE5}"/>
          </ac:picMkLst>
        </pc:picChg>
        <pc:picChg chg="add mod">
          <ac:chgData name="Reuben Bond" userId="7f300e4aafcfe080" providerId="LiveId" clId="{B606E64D-23EE-4ED2-ADC2-B755AFA9034B}" dt="2022-04-22T23:35:12.827" v="7961" actId="1076"/>
          <ac:picMkLst>
            <pc:docMk/>
            <pc:sldMk cId="4089599897" sldId="2076138487"/>
            <ac:picMk id="27" creationId="{3F47D1C6-8A46-490B-9E20-790E56A8B19B}"/>
          </ac:picMkLst>
        </pc:picChg>
        <pc:picChg chg="add mod">
          <ac:chgData name="Reuben Bond" userId="7f300e4aafcfe080" providerId="LiveId" clId="{B606E64D-23EE-4ED2-ADC2-B755AFA9034B}" dt="2022-04-22T23:35:14.007" v="7962" actId="1076"/>
          <ac:picMkLst>
            <pc:docMk/>
            <pc:sldMk cId="4089599897" sldId="2076138487"/>
            <ac:picMk id="29" creationId="{C49AB501-FB76-4A3F-831E-8642F8F8C25A}"/>
          </ac:picMkLst>
        </pc:picChg>
        <pc:picChg chg="add del mod">
          <ac:chgData name="Reuben Bond" userId="7f300e4aafcfe080" providerId="LiveId" clId="{B606E64D-23EE-4ED2-ADC2-B755AFA9034B}" dt="2022-04-22T23:35:07.757" v="7957" actId="478"/>
          <ac:picMkLst>
            <pc:docMk/>
            <pc:sldMk cId="4089599897" sldId="2076138487"/>
            <ac:picMk id="30" creationId="{FD318317-7279-4C23-9511-2DCCD08010B5}"/>
          </ac:picMkLst>
        </pc:picChg>
        <pc:picChg chg="add del mod">
          <ac:chgData name="Reuben Bond" userId="7f300e4aafcfe080" providerId="LiveId" clId="{B606E64D-23EE-4ED2-ADC2-B755AFA9034B}" dt="2022-04-22T23:35:08.254" v="7958" actId="478"/>
          <ac:picMkLst>
            <pc:docMk/>
            <pc:sldMk cId="4089599897" sldId="2076138487"/>
            <ac:picMk id="31" creationId="{DA685D4F-2437-4A86-80B3-912C91239105}"/>
          </ac:picMkLst>
        </pc:picChg>
        <pc:picChg chg="add del mod">
          <ac:chgData name="Reuben Bond" userId="7f300e4aafcfe080" providerId="LiveId" clId="{B606E64D-23EE-4ED2-ADC2-B755AFA9034B}" dt="2022-04-22T23:34:54.117" v="7946" actId="478"/>
          <ac:picMkLst>
            <pc:docMk/>
            <pc:sldMk cId="4089599897" sldId="2076138487"/>
            <ac:picMk id="32" creationId="{38CAA748-125F-4B1D-BC7E-B36510A3D601}"/>
          </ac:picMkLst>
        </pc:picChg>
      </pc:sldChg>
      <pc:sldChg chg="addSp modSp add del mod">
        <pc:chgData name="Reuben Bond" userId="7f300e4aafcfe080" providerId="LiveId" clId="{B606E64D-23EE-4ED2-ADC2-B755AFA9034B}" dt="2022-04-22T23:19:49.342" v="7940" actId="47"/>
        <pc:sldMkLst>
          <pc:docMk/>
          <pc:sldMk cId="2268971965" sldId="2076138488"/>
        </pc:sldMkLst>
        <pc:grpChg chg="add mod">
          <ac:chgData name="Reuben Bond" userId="7f300e4aafcfe080" providerId="LiveId" clId="{B606E64D-23EE-4ED2-ADC2-B755AFA9034B}" dt="2022-04-22T22:35:36.373" v="7413"/>
          <ac:grpSpMkLst>
            <pc:docMk/>
            <pc:sldMk cId="2268971965" sldId="2076138488"/>
            <ac:grpSpMk id="2" creationId="{2B01A907-306F-416E-99EB-8EEBCFD11BD9}"/>
          </ac:grpSpMkLst>
        </pc:grpChg>
        <pc:grpChg chg="add mod">
          <ac:chgData name="Reuben Bond" userId="7f300e4aafcfe080" providerId="LiveId" clId="{B606E64D-23EE-4ED2-ADC2-B755AFA9034B}" dt="2022-04-22T22:36:43.812" v="7524" actId="1037"/>
          <ac:grpSpMkLst>
            <pc:docMk/>
            <pc:sldMk cId="2268971965" sldId="2076138488"/>
            <ac:grpSpMk id="7" creationId="{2DAF68FE-4E63-41AB-B58E-DD822A359C6A}"/>
          </ac:grpSpMkLst>
        </pc:grpChg>
        <pc:grpChg chg="add mod">
          <ac:chgData name="Reuben Bond" userId="7f300e4aafcfe080" providerId="LiveId" clId="{B606E64D-23EE-4ED2-ADC2-B755AFA9034B}" dt="2022-04-22T22:35:49.009" v="7418" actId="164"/>
          <ac:grpSpMkLst>
            <pc:docMk/>
            <pc:sldMk cId="2268971965" sldId="2076138488"/>
            <ac:grpSpMk id="12" creationId="{5D69785E-D37A-4E91-9B14-D27A549D0E68}"/>
          </ac:grpSpMkLst>
        </pc:grpChg>
        <pc:grpChg chg="add mod">
          <ac:chgData name="Reuben Bond" userId="7f300e4aafcfe080" providerId="LiveId" clId="{B606E64D-23EE-4ED2-ADC2-B755AFA9034B}" dt="2022-04-22T22:35:59.228" v="7421" actId="1076"/>
          <ac:grpSpMkLst>
            <pc:docMk/>
            <pc:sldMk cId="2268971965" sldId="2076138488"/>
            <ac:grpSpMk id="13" creationId="{578ACC89-0476-4DD3-BDB8-2CAF38ECA10D}"/>
          </ac:grpSpMkLst>
        </pc:grpChg>
        <pc:picChg chg="mod">
          <ac:chgData name="Reuben Bond" userId="7f300e4aafcfe080" providerId="LiveId" clId="{B606E64D-23EE-4ED2-ADC2-B755AFA9034B}" dt="2022-04-22T22:35:36.373" v="7413"/>
          <ac:picMkLst>
            <pc:docMk/>
            <pc:sldMk cId="2268971965" sldId="2076138488"/>
            <ac:picMk id="3" creationId="{12527865-5DCD-4333-BB5D-379400C7EEF6}"/>
          </ac:picMkLst>
        </pc:picChg>
        <pc:picChg chg="mod">
          <ac:chgData name="Reuben Bond" userId="7f300e4aafcfe080" providerId="LiveId" clId="{B606E64D-23EE-4ED2-ADC2-B755AFA9034B}" dt="2022-04-22T22:35:36.373" v="7413"/>
          <ac:picMkLst>
            <pc:docMk/>
            <pc:sldMk cId="2268971965" sldId="2076138488"/>
            <ac:picMk id="4" creationId="{3DD75CBB-908A-45FC-B881-B841F25457D9}"/>
          </ac:picMkLst>
        </pc:picChg>
        <pc:picChg chg="mod">
          <ac:chgData name="Reuben Bond" userId="7f300e4aafcfe080" providerId="LiveId" clId="{B606E64D-23EE-4ED2-ADC2-B755AFA9034B}" dt="2022-04-22T22:35:36.373" v="7413"/>
          <ac:picMkLst>
            <pc:docMk/>
            <pc:sldMk cId="2268971965" sldId="2076138488"/>
            <ac:picMk id="5" creationId="{6AFAC1AB-E25C-45FB-96CE-1279B79063AA}"/>
          </ac:picMkLst>
        </pc:picChg>
        <pc:picChg chg="add mod">
          <ac:chgData name="Reuben Bond" userId="7f300e4aafcfe080" providerId="LiveId" clId="{B606E64D-23EE-4ED2-ADC2-B755AFA9034B}" dt="2022-04-22T22:35:53.311" v="7420" actId="164"/>
          <ac:picMkLst>
            <pc:docMk/>
            <pc:sldMk cId="2268971965" sldId="2076138488"/>
            <ac:picMk id="6" creationId="{CB6AEDDB-6CF7-4508-84CD-1171D4BC3A92}"/>
          </ac:picMkLst>
        </pc:picChg>
        <pc:picChg chg="mod">
          <ac:chgData name="Reuben Bond" userId="7f300e4aafcfe080" providerId="LiveId" clId="{B606E64D-23EE-4ED2-ADC2-B755AFA9034B}" dt="2022-04-22T22:35:36.373" v="7413"/>
          <ac:picMkLst>
            <pc:docMk/>
            <pc:sldMk cId="2268971965" sldId="2076138488"/>
            <ac:picMk id="8" creationId="{2E1E6A41-5FD9-4AD5-BCA5-975EC40F1B73}"/>
          </ac:picMkLst>
        </pc:picChg>
        <pc:picChg chg="mod">
          <ac:chgData name="Reuben Bond" userId="7f300e4aafcfe080" providerId="LiveId" clId="{B606E64D-23EE-4ED2-ADC2-B755AFA9034B}" dt="2022-04-22T22:35:36.373" v="7413"/>
          <ac:picMkLst>
            <pc:docMk/>
            <pc:sldMk cId="2268971965" sldId="2076138488"/>
            <ac:picMk id="9" creationId="{85D68FF4-C7DA-414E-B112-C294C25400C0}"/>
          </ac:picMkLst>
        </pc:picChg>
        <pc:picChg chg="mod">
          <ac:chgData name="Reuben Bond" userId="7f300e4aafcfe080" providerId="LiveId" clId="{B606E64D-23EE-4ED2-ADC2-B755AFA9034B}" dt="2022-04-22T22:35:36.373" v="7413"/>
          <ac:picMkLst>
            <pc:docMk/>
            <pc:sldMk cId="2268971965" sldId="2076138488"/>
            <ac:picMk id="10" creationId="{0DE811C2-9DC0-4D2C-9FB8-A1F3AD8EEE12}"/>
          </ac:picMkLst>
        </pc:picChg>
        <pc:picChg chg="add mod">
          <ac:chgData name="Reuben Bond" userId="7f300e4aafcfe080" providerId="LiveId" clId="{B606E64D-23EE-4ED2-ADC2-B755AFA9034B}" dt="2022-04-22T22:35:53.311" v="7420" actId="164"/>
          <ac:picMkLst>
            <pc:docMk/>
            <pc:sldMk cId="2268971965" sldId="2076138488"/>
            <ac:picMk id="11" creationId="{85CF1BD0-3569-4ACD-A37B-2A2ACFD2F010}"/>
          </ac:picMkLst>
        </pc:picChg>
      </pc:sldChg>
      <pc:sldChg chg="addSp delSp modSp add mod modClrScheme chgLayout">
        <pc:chgData name="Reuben Bond" userId="7f300e4aafcfe080" providerId="LiveId" clId="{B606E64D-23EE-4ED2-ADC2-B755AFA9034B}" dt="2022-04-23T15:39:35.504" v="16107" actId="403"/>
        <pc:sldMkLst>
          <pc:docMk/>
          <pc:sldMk cId="990276484" sldId="2076138489"/>
        </pc:sldMkLst>
        <pc:spChg chg="add mod ord">
          <ac:chgData name="Reuben Bond" userId="7f300e4aafcfe080" providerId="LiveId" clId="{B606E64D-23EE-4ED2-ADC2-B755AFA9034B}" dt="2022-04-23T15:38:00.514" v="16093" actId="1076"/>
          <ac:spMkLst>
            <pc:docMk/>
            <pc:sldMk cId="990276484" sldId="2076138489"/>
            <ac:spMk id="2" creationId="{AF809408-AC5F-44E4-83E3-DA9297C1B0FE}"/>
          </ac:spMkLst>
        </pc:spChg>
        <pc:spChg chg="add del mod ord">
          <ac:chgData name="Reuben Bond" userId="7f300e4aafcfe080" providerId="LiveId" clId="{B606E64D-23EE-4ED2-ADC2-B755AFA9034B}" dt="2022-04-23T15:00:40.042" v="15651" actId="700"/>
          <ac:spMkLst>
            <pc:docMk/>
            <pc:sldMk cId="990276484" sldId="2076138489"/>
            <ac:spMk id="3" creationId="{92E5B367-C1D9-4C9C-8A7E-DA6243E92B5E}"/>
          </ac:spMkLst>
        </pc:spChg>
        <pc:spChg chg="add del mod ord">
          <ac:chgData name="Reuben Bond" userId="7f300e4aafcfe080" providerId="LiveId" clId="{B606E64D-23EE-4ED2-ADC2-B755AFA9034B}" dt="2022-04-23T15:33:30.081" v="16037" actId="478"/>
          <ac:spMkLst>
            <pc:docMk/>
            <pc:sldMk cId="990276484" sldId="2076138489"/>
            <ac:spMk id="4" creationId="{81830C78-7319-4550-AEB1-FD392FB89AFF}"/>
          </ac:spMkLst>
        </pc:spChg>
        <pc:spChg chg="add del mod">
          <ac:chgData name="Reuben Bond" userId="7f300e4aafcfe080" providerId="LiveId" clId="{B606E64D-23EE-4ED2-ADC2-B755AFA9034B}" dt="2022-04-23T15:33:33.151" v="16039" actId="478"/>
          <ac:spMkLst>
            <pc:docMk/>
            <pc:sldMk cId="990276484" sldId="2076138489"/>
            <ac:spMk id="7" creationId="{F0A7D0FF-D8BD-4136-8B46-B546F67C6FED}"/>
          </ac:spMkLst>
        </pc:spChg>
        <pc:spChg chg="add mod topLvl">
          <ac:chgData name="Reuben Bond" userId="7f300e4aafcfe080" providerId="LiveId" clId="{B606E64D-23EE-4ED2-ADC2-B755AFA9034B}" dt="2022-04-23T15:39:31.687" v="16106" actId="403"/>
          <ac:spMkLst>
            <pc:docMk/>
            <pc:sldMk cId="990276484" sldId="2076138489"/>
            <ac:spMk id="8" creationId="{C44F3582-9E50-4B54-A673-5AC227CAA753}"/>
          </ac:spMkLst>
        </pc:spChg>
        <pc:spChg chg="add mod topLvl">
          <ac:chgData name="Reuben Bond" userId="7f300e4aafcfe080" providerId="LiveId" clId="{B606E64D-23EE-4ED2-ADC2-B755AFA9034B}" dt="2022-04-23T15:39:35.504" v="16107" actId="403"/>
          <ac:spMkLst>
            <pc:docMk/>
            <pc:sldMk cId="990276484" sldId="2076138489"/>
            <ac:spMk id="9" creationId="{F3C9786B-D926-4E8E-A014-46280350DF35}"/>
          </ac:spMkLst>
        </pc:spChg>
        <pc:spChg chg="add del mod">
          <ac:chgData name="Reuben Bond" userId="7f300e4aafcfe080" providerId="LiveId" clId="{B606E64D-23EE-4ED2-ADC2-B755AFA9034B}" dt="2022-04-23T15:33:31.543" v="16038" actId="478"/>
          <ac:spMkLst>
            <pc:docMk/>
            <pc:sldMk cId="990276484" sldId="2076138489"/>
            <ac:spMk id="11" creationId="{2AC2D92C-BD9C-4B6B-B244-41F70FF6E502}"/>
          </ac:spMkLst>
        </pc:spChg>
        <pc:spChg chg="add mod topLvl">
          <ac:chgData name="Reuben Bond" userId="7f300e4aafcfe080" providerId="LiveId" clId="{B606E64D-23EE-4ED2-ADC2-B755AFA9034B}" dt="2022-04-23T15:39:28.688" v="16105" actId="403"/>
          <ac:spMkLst>
            <pc:docMk/>
            <pc:sldMk cId="990276484" sldId="2076138489"/>
            <ac:spMk id="14" creationId="{269383A9-8628-47D8-AC66-CBC5B84D7E64}"/>
          </ac:spMkLst>
        </pc:spChg>
        <pc:grpChg chg="add mod">
          <ac:chgData name="Reuben Bond" userId="7f300e4aafcfe080" providerId="LiveId" clId="{B606E64D-23EE-4ED2-ADC2-B755AFA9034B}" dt="2022-04-23T15:33:43.513" v="16041" actId="164"/>
          <ac:grpSpMkLst>
            <pc:docMk/>
            <pc:sldMk cId="990276484" sldId="2076138489"/>
            <ac:grpSpMk id="12" creationId="{1F5C616A-85AA-4B90-91FF-8527E25FA7E4}"/>
          </ac:grpSpMkLst>
        </pc:grpChg>
        <pc:grpChg chg="add del mod">
          <ac:chgData name="Reuben Bond" userId="7f300e4aafcfe080" providerId="LiveId" clId="{B606E64D-23EE-4ED2-ADC2-B755AFA9034B}" dt="2022-04-23T15:34:48.168" v="16049" actId="165"/>
          <ac:grpSpMkLst>
            <pc:docMk/>
            <pc:sldMk cId="990276484" sldId="2076138489"/>
            <ac:grpSpMk id="13" creationId="{511E8F3E-212C-49D4-B5E3-10482BB936B6}"/>
          </ac:grpSpMkLst>
        </pc:grpChg>
        <pc:grpChg chg="add del mod">
          <ac:chgData name="Reuben Bond" userId="7f300e4aafcfe080" providerId="LiveId" clId="{B606E64D-23EE-4ED2-ADC2-B755AFA9034B}" dt="2022-04-23T15:37:46.731" v="16088" actId="165"/>
          <ac:grpSpMkLst>
            <pc:docMk/>
            <pc:sldMk cId="990276484" sldId="2076138489"/>
            <ac:grpSpMk id="15" creationId="{6C450BB5-D461-49CD-98F4-15A7C6E9E318}"/>
          </ac:grpSpMkLst>
        </pc:grpChg>
        <pc:grpChg chg="add mod">
          <ac:chgData name="Reuben Bond" userId="7f300e4aafcfe080" providerId="LiveId" clId="{B606E64D-23EE-4ED2-ADC2-B755AFA9034B}" dt="2022-04-23T15:38:38.015" v="16098" actId="14100"/>
          <ac:grpSpMkLst>
            <pc:docMk/>
            <pc:sldMk cId="990276484" sldId="2076138489"/>
            <ac:grpSpMk id="16" creationId="{B691BFFE-5B93-48EB-A1D2-B161CA75BC1D}"/>
          </ac:grpSpMkLst>
        </pc:grpChg>
        <pc:picChg chg="add del">
          <ac:chgData name="Reuben Bond" userId="7f300e4aafcfe080" providerId="LiveId" clId="{B606E64D-23EE-4ED2-ADC2-B755AFA9034B}" dt="2022-04-23T15:21:13.023" v="15905" actId="22"/>
          <ac:picMkLst>
            <pc:docMk/>
            <pc:sldMk cId="990276484" sldId="2076138489"/>
            <ac:picMk id="6" creationId="{C70F6955-F166-4CE7-A07B-E0376F4ACD4B}"/>
          </ac:picMkLst>
        </pc:picChg>
      </pc:sldChg>
      <pc:sldChg chg="addSp delSp modSp add mod modTransition modAnim">
        <pc:chgData name="Reuben Bond" userId="7f300e4aafcfe080" providerId="LiveId" clId="{B606E64D-23EE-4ED2-ADC2-B755AFA9034B}" dt="2022-04-22T22:46:44.912" v="7623"/>
        <pc:sldMkLst>
          <pc:docMk/>
          <pc:sldMk cId="722968349" sldId="2076138490"/>
        </pc:sldMkLst>
        <pc:cxnChg chg="add mod">
          <ac:chgData name="Reuben Bond" userId="7f300e4aafcfe080" providerId="LiveId" clId="{B606E64D-23EE-4ED2-ADC2-B755AFA9034B}" dt="2022-04-22T22:38:40.953" v="7559" actId="14100"/>
          <ac:cxnSpMkLst>
            <pc:docMk/>
            <pc:sldMk cId="722968349" sldId="2076138490"/>
            <ac:cxnSpMk id="14" creationId="{37DB67BE-799A-45A7-AE16-DE0D007761D0}"/>
          </ac:cxnSpMkLst>
        </pc:cxnChg>
        <pc:cxnChg chg="add del mod">
          <ac:chgData name="Reuben Bond" userId="7f300e4aafcfe080" providerId="LiveId" clId="{B606E64D-23EE-4ED2-ADC2-B755AFA9034B}" dt="2022-04-22T22:38:16.386" v="7550" actId="478"/>
          <ac:cxnSpMkLst>
            <pc:docMk/>
            <pc:sldMk cId="722968349" sldId="2076138490"/>
            <ac:cxnSpMk id="17" creationId="{FAB80E8A-5B9D-41D1-BB99-B0720971BA0D}"/>
          </ac:cxnSpMkLst>
        </pc:cxnChg>
        <pc:cxnChg chg="add mod">
          <ac:chgData name="Reuben Bond" userId="7f300e4aafcfe080" providerId="LiveId" clId="{B606E64D-23EE-4ED2-ADC2-B755AFA9034B}" dt="2022-04-22T22:38:50.086" v="7563" actId="14100"/>
          <ac:cxnSpMkLst>
            <pc:docMk/>
            <pc:sldMk cId="722968349" sldId="2076138490"/>
            <ac:cxnSpMk id="22" creationId="{8C080AC8-05A2-4DCB-B5A0-1B033B668D86}"/>
          </ac:cxnSpMkLst>
        </pc:cxnChg>
        <pc:cxnChg chg="add mod">
          <ac:chgData name="Reuben Bond" userId="7f300e4aafcfe080" providerId="LiveId" clId="{B606E64D-23EE-4ED2-ADC2-B755AFA9034B}" dt="2022-04-22T22:42:51.097" v="7590" actId="14100"/>
          <ac:cxnSpMkLst>
            <pc:docMk/>
            <pc:sldMk cId="722968349" sldId="2076138490"/>
            <ac:cxnSpMk id="25" creationId="{4046E3E0-9813-4B47-870B-D63F8364B707}"/>
          </ac:cxnSpMkLst>
        </pc:cxnChg>
        <pc:cxnChg chg="add mod">
          <ac:chgData name="Reuben Bond" userId="7f300e4aafcfe080" providerId="LiveId" clId="{B606E64D-23EE-4ED2-ADC2-B755AFA9034B}" dt="2022-04-22T22:43:02.081" v="7594" actId="14100"/>
          <ac:cxnSpMkLst>
            <pc:docMk/>
            <pc:sldMk cId="722968349" sldId="2076138490"/>
            <ac:cxnSpMk id="27" creationId="{AB909CA7-35FC-4D09-B454-645DC3FB240F}"/>
          </ac:cxnSpMkLst>
        </pc:cxnChg>
        <pc:cxnChg chg="add mod">
          <ac:chgData name="Reuben Bond" userId="7f300e4aafcfe080" providerId="LiveId" clId="{B606E64D-23EE-4ED2-ADC2-B755AFA9034B}" dt="2022-04-22T22:44:32.671" v="7605" actId="692"/>
          <ac:cxnSpMkLst>
            <pc:docMk/>
            <pc:sldMk cId="722968349" sldId="2076138490"/>
            <ac:cxnSpMk id="30" creationId="{F801985C-68A6-43F1-810A-9D2A94A0046C}"/>
          </ac:cxnSpMkLst>
        </pc:cxnChg>
        <pc:cxnChg chg="add mod">
          <ac:chgData name="Reuben Bond" userId="7f300e4aafcfe080" providerId="LiveId" clId="{B606E64D-23EE-4ED2-ADC2-B755AFA9034B}" dt="2022-04-22T22:44:46.287" v="7608" actId="14100"/>
          <ac:cxnSpMkLst>
            <pc:docMk/>
            <pc:sldMk cId="722968349" sldId="2076138490"/>
            <ac:cxnSpMk id="33" creationId="{DE757BD7-5032-49AD-B641-F5CBF09B685F}"/>
          </ac:cxnSpMkLst>
        </pc:cxnChg>
      </pc:sldChg>
      <pc:sldChg chg="modSp add mod modTransition modAnim">
        <pc:chgData name="Reuben Bond" userId="7f300e4aafcfe080" providerId="LiveId" clId="{B606E64D-23EE-4ED2-ADC2-B755AFA9034B}" dt="2022-04-22T22:46:42.033" v="7622"/>
        <pc:sldMkLst>
          <pc:docMk/>
          <pc:sldMk cId="2455074569" sldId="2076138491"/>
        </pc:sldMkLst>
        <pc:cxnChg chg="mod">
          <ac:chgData name="Reuben Bond" userId="7f300e4aafcfe080" providerId="LiveId" clId="{B606E64D-23EE-4ED2-ADC2-B755AFA9034B}" dt="2022-04-22T22:45:39.501" v="7616" actId="14100"/>
          <ac:cxnSpMkLst>
            <pc:docMk/>
            <pc:sldMk cId="2455074569" sldId="2076138491"/>
            <ac:cxnSpMk id="14" creationId="{37DB67BE-799A-45A7-AE16-DE0D007761D0}"/>
          </ac:cxnSpMkLst>
        </pc:cxnChg>
        <pc:cxnChg chg="mod">
          <ac:chgData name="Reuben Bond" userId="7f300e4aafcfe080" providerId="LiveId" clId="{B606E64D-23EE-4ED2-ADC2-B755AFA9034B}" dt="2022-04-22T22:45:44.910" v="7618" actId="14100"/>
          <ac:cxnSpMkLst>
            <pc:docMk/>
            <pc:sldMk cId="2455074569" sldId="2076138491"/>
            <ac:cxnSpMk id="22" creationId="{8C080AC8-05A2-4DCB-B5A0-1B033B668D86}"/>
          </ac:cxnSpMkLst>
        </pc:cxnChg>
        <pc:cxnChg chg="mod">
          <ac:chgData name="Reuben Bond" userId="7f300e4aafcfe080" providerId="LiveId" clId="{B606E64D-23EE-4ED2-ADC2-B755AFA9034B}" dt="2022-04-22T22:45:49.730" v="7619" actId="14100"/>
          <ac:cxnSpMkLst>
            <pc:docMk/>
            <pc:sldMk cId="2455074569" sldId="2076138491"/>
            <ac:cxnSpMk id="25" creationId="{4046E3E0-9813-4B47-870B-D63F8364B707}"/>
          </ac:cxnSpMkLst>
        </pc:cxnChg>
        <pc:cxnChg chg="mod">
          <ac:chgData name="Reuben Bond" userId="7f300e4aafcfe080" providerId="LiveId" clId="{B606E64D-23EE-4ED2-ADC2-B755AFA9034B}" dt="2022-04-22T22:45:52.562" v="7620" actId="14100"/>
          <ac:cxnSpMkLst>
            <pc:docMk/>
            <pc:sldMk cId="2455074569" sldId="2076138491"/>
            <ac:cxnSpMk id="27" creationId="{AB909CA7-35FC-4D09-B454-645DC3FB240F}"/>
          </ac:cxnSpMkLst>
        </pc:cxnChg>
        <pc:cxnChg chg="mod">
          <ac:chgData name="Reuben Bond" userId="7f300e4aafcfe080" providerId="LiveId" clId="{B606E64D-23EE-4ED2-ADC2-B755AFA9034B}" dt="2022-04-22T22:45:32.293" v="7614" actId="14100"/>
          <ac:cxnSpMkLst>
            <pc:docMk/>
            <pc:sldMk cId="2455074569" sldId="2076138491"/>
            <ac:cxnSpMk id="30" creationId="{F801985C-68A6-43F1-810A-9D2A94A0046C}"/>
          </ac:cxnSpMkLst>
        </pc:cxnChg>
        <pc:cxnChg chg="mod">
          <ac:chgData name="Reuben Bond" userId="7f300e4aafcfe080" providerId="LiveId" clId="{B606E64D-23EE-4ED2-ADC2-B755AFA9034B}" dt="2022-04-22T22:45:35.503" v="7615" actId="14100"/>
          <ac:cxnSpMkLst>
            <pc:docMk/>
            <pc:sldMk cId="2455074569" sldId="2076138491"/>
            <ac:cxnSpMk id="33" creationId="{DE757BD7-5032-49AD-B641-F5CBF09B685F}"/>
          </ac:cxnSpMkLst>
        </pc:cxnChg>
      </pc:sldChg>
      <pc:sldChg chg="add del">
        <pc:chgData name="Reuben Bond" userId="7f300e4aafcfe080" providerId="LiveId" clId="{B606E64D-23EE-4ED2-ADC2-B755AFA9034B}" dt="2022-04-22T22:47:31.513" v="7625" actId="47"/>
        <pc:sldMkLst>
          <pc:docMk/>
          <pc:sldMk cId="1371544767" sldId="2076138492"/>
        </pc:sldMkLst>
      </pc:sldChg>
      <pc:sldChg chg="addSp modSp add del mod modTransition">
        <pc:chgData name="Reuben Bond" userId="7f300e4aafcfe080" providerId="LiveId" clId="{B606E64D-23EE-4ED2-ADC2-B755AFA9034B}" dt="2022-04-22T23:19:26.020" v="7936" actId="47"/>
        <pc:sldMkLst>
          <pc:docMk/>
          <pc:sldMk cId="3154104130" sldId="2076138492"/>
        </pc:sldMkLst>
        <pc:grpChg chg="mod">
          <ac:chgData name="Reuben Bond" userId="7f300e4aafcfe080" providerId="LiveId" clId="{B606E64D-23EE-4ED2-ADC2-B755AFA9034B}" dt="2022-04-22T22:48:44.826" v="7687" actId="12789"/>
          <ac:grpSpMkLst>
            <pc:docMk/>
            <pc:sldMk cId="3154104130" sldId="2076138492"/>
            <ac:grpSpMk id="7" creationId="{2DAF68FE-4E63-41AB-B58E-DD822A359C6A}"/>
          </ac:grpSpMkLst>
        </pc:grpChg>
        <pc:grpChg chg="add mod">
          <ac:chgData name="Reuben Bond" userId="7f300e4aafcfe080" providerId="LiveId" clId="{B606E64D-23EE-4ED2-ADC2-B755AFA9034B}" dt="2022-04-22T22:48:44.826" v="7687" actId="12789"/>
          <ac:grpSpMkLst>
            <pc:docMk/>
            <pc:sldMk cId="3154104130" sldId="2076138492"/>
            <ac:grpSpMk id="20" creationId="{D535C5AF-5AA4-4B26-8A71-806B11AFB143}"/>
          </ac:grpSpMkLst>
        </pc:grpChg>
        <pc:picChg chg="add mod ord">
          <ac:chgData name="Reuben Bond" userId="7f300e4aafcfe080" providerId="LiveId" clId="{B606E64D-23EE-4ED2-ADC2-B755AFA9034B}" dt="2022-04-22T22:48:27.285" v="7686" actId="164"/>
          <ac:picMkLst>
            <pc:docMk/>
            <pc:sldMk cId="3154104130" sldId="2076138492"/>
            <ac:picMk id="26" creationId="{B77F288F-07BF-4C9A-9F39-BA1FA61E3BC6}"/>
          </ac:picMkLst>
        </pc:picChg>
        <pc:picChg chg="add mod ord">
          <ac:chgData name="Reuben Bond" userId="7f300e4aafcfe080" providerId="LiveId" clId="{B606E64D-23EE-4ED2-ADC2-B755AFA9034B}" dt="2022-04-22T22:48:27.285" v="7686" actId="164"/>
          <ac:picMkLst>
            <pc:docMk/>
            <pc:sldMk cId="3154104130" sldId="2076138492"/>
            <ac:picMk id="28" creationId="{F49B5DD6-7C3A-4726-844A-2F08255E8AE2}"/>
          </ac:picMkLst>
        </pc:picChg>
        <pc:cxnChg chg="mod">
          <ac:chgData name="Reuben Bond" userId="7f300e4aafcfe080" providerId="LiveId" clId="{B606E64D-23EE-4ED2-ADC2-B755AFA9034B}" dt="2022-04-22T22:48:00.456" v="7681" actId="14100"/>
          <ac:cxnSpMkLst>
            <pc:docMk/>
            <pc:sldMk cId="3154104130" sldId="2076138492"/>
            <ac:cxnSpMk id="14" creationId="{37DB67BE-799A-45A7-AE16-DE0D007761D0}"/>
          </ac:cxnSpMkLst>
        </pc:cxnChg>
        <pc:cxnChg chg="mod">
          <ac:chgData name="Reuben Bond" userId="7f300e4aafcfe080" providerId="LiveId" clId="{B606E64D-23EE-4ED2-ADC2-B755AFA9034B}" dt="2022-04-22T22:48:04.370" v="7682" actId="14100"/>
          <ac:cxnSpMkLst>
            <pc:docMk/>
            <pc:sldMk cId="3154104130" sldId="2076138492"/>
            <ac:cxnSpMk id="22" creationId="{8C080AC8-05A2-4DCB-B5A0-1B033B668D86}"/>
          </ac:cxnSpMkLst>
        </pc:cxnChg>
        <pc:cxnChg chg="mod">
          <ac:chgData name="Reuben Bond" userId="7f300e4aafcfe080" providerId="LiveId" clId="{B606E64D-23EE-4ED2-ADC2-B755AFA9034B}" dt="2022-04-22T22:47:51.842" v="7678" actId="14100"/>
          <ac:cxnSpMkLst>
            <pc:docMk/>
            <pc:sldMk cId="3154104130" sldId="2076138492"/>
            <ac:cxnSpMk id="25" creationId="{4046E3E0-9813-4B47-870B-D63F8364B707}"/>
          </ac:cxnSpMkLst>
        </pc:cxnChg>
        <pc:cxnChg chg="mod">
          <ac:chgData name="Reuben Bond" userId="7f300e4aafcfe080" providerId="LiveId" clId="{B606E64D-23EE-4ED2-ADC2-B755AFA9034B}" dt="2022-04-22T22:47:55.024" v="7679" actId="14100"/>
          <ac:cxnSpMkLst>
            <pc:docMk/>
            <pc:sldMk cId="3154104130" sldId="2076138492"/>
            <ac:cxnSpMk id="27" creationId="{AB909CA7-35FC-4D09-B454-645DC3FB240F}"/>
          </ac:cxnSpMkLst>
        </pc:cxnChg>
        <pc:cxnChg chg="mod">
          <ac:chgData name="Reuben Bond" userId="7f300e4aafcfe080" providerId="LiveId" clId="{B606E64D-23EE-4ED2-ADC2-B755AFA9034B}" dt="2022-04-22T22:48:44.826" v="7687" actId="12789"/>
          <ac:cxnSpMkLst>
            <pc:docMk/>
            <pc:sldMk cId="3154104130" sldId="2076138492"/>
            <ac:cxnSpMk id="30" creationId="{F801985C-68A6-43F1-810A-9D2A94A0046C}"/>
          </ac:cxnSpMkLst>
        </pc:cxnChg>
        <pc:cxnChg chg="mod">
          <ac:chgData name="Reuben Bond" userId="7f300e4aafcfe080" providerId="LiveId" clId="{B606E64D-23EE-4ED2-ADC2-B755AFA9034B}" dt="2022-04-22T22:47:57.573" v="7680" actId="14100"/>
          <ac:cxnSpMkLst>
            <pc:docMk/>
            <pc:sldMk cId="3154104130" sldId="2076138492"/>
            <ac:cxnSpMk id="33" creationId="{DE757BD7-5032-49AD-B641-F5CBF09B685F}"/>
          </ac:cxnSpMkLst>
        </pc:cxnChg>
      </pc:sldChg>
      <pc:sldChg chg="addSp delSp modSp add mod modAnim">
        <pc:chgData name="Reuben Bond" userId="7f300e4aafcfe080" providerId="LiveId" clId="{B606E64D-23EE-4ED2-ADC2-B755AFA9034B}" dt="2022-04-22T22:55:10.109" v="7714" actId="14100"/>
        <pc:sldMkLst>
          <pc:docMk/>
          <pc:sldMk cId="2724274043" sldId="2076138493"/>
        </pc:sldMkLst>
        <pc:grpChg chg="del">
          <ac:chgData name="Reuben Bond" userId="7f300e4aafcfe080" providerId="LiveId" clId="{B606E64D-23EE-4ED2-ADC2-B755AFA9034B}" dt="2022-04-22T22:51:45.783" v="7697" actId="165"/>
          <ac:grpSpMkLst>
            <pc:docMk/>
            <pc:sldMk cId="2724274043" sldId="2076138493"/>
            <ac:grpSpMk id="20" creationId="{D535C5AF-5AA4-4B26-8A71-806B11AFB143}"/>
          </ac:grpSpMkLst>
        </pc:grpChg>
        <pc:picChg chg="mod topLvl">
          <ac:chgData name="Reuben Bond" userId="7f300e4aafcfe080" providerId="LiveId" clId="{B606E64D-23EE-4ED2-ADC2-B755AFA9034B}" dt="2022-04-22T22:52:04.695" v="7699" actId="14826"/>
          <ac:picMkLst>
            <pc:docMk/>
            <pc:sldMk cId="2724274043" sldId="2076138493"/>
            <ac:picMk id="26" creationId="{B77F288F-07BF-4C9A-9F39-BA1FA61E3BC6}"/>
          </ac:picMkLst>
        </pc:picChg>
        <pc:picChg chg="mod topLvl">
          <ac:chgData name="Reuben Bond" userId="7f300e4aafcfe080" providerId="LiveId" clId="{B606E64D-23EE-4ED2-ADC2-B755AFA9034B}" dt="2022-04-22T22:51:45.783" v="7697" actId="165"/>
          <ac:picMkLst>
            <pc:docMk/>
            <pc:sldMk cId="2724274043" sldId="2076138493"/>
            <ac:picMk id="28" creationId="{F49B5DD6-7C3A-4726-844A-2F08255E8AE2}"/>
          </ac:picMkLst>
        </pc:picChg>
        <pc:picChg chg="add mod">
          <ac:chgData name="Reuben Bond" userId="7f300e4aafcfe080" providerId="LiveId" clId="{B606E64D-23EE-4ED2-ADC2-B755AFA9034B}" dt="2022-04-22T22:53:06.390" v="7701" actId="1076"/>
          <ac:picMkLst>
            <pc:docMk/>
            <pc:sldMk cId="2724274043" sldId="2076138493"/>
            <ac:picMk id="29" creationId="{14BEB99D-3563-4FA1-B4D1-83139EF97859}"/>
          </ac:picMkLst>
        </pc:picChg>
        <pc:picChg chg="add mod">
          <ac:chgData name="Reuben Bond" userId="7f300e4aafcfe080" providerId="LiveId" clId="{B606E64D-23EE-4ED2-ADC2-B755AFA9034B}" dt="2022-04-22T22:53:41.059" v="7704" actId="1076"/>
          <ac:picMkLst>
            <pc:docMk/>
            <pc:sldMk cId="2724274043" sldId="2076138493"/>
            <ac:picMk id="31" creationId="{5325AF6D-BEF8-4D54-927E-334DE57D5823}"/>
          </ac:picMkLst>
        </pc:picChg>
        <pc:cxnChg chg="mod ord">
          <ac:chgData name="Reuben Bond" userId="7f300e4aafcfe080" providerId="LiveId" clId="{B606E64D-23EE-4ED2-ADC2-B755AFA9034B}" dt="2022-04-22T22:55:02.620" v="7712" actId="14100"/>
          <ac:cxnSpMkLst>
            <pc:docMk/>
            <pc:sldMk cId="2724274043" sldId="2076138493"/>
            <ac:cxnSpMk id="22" creationId="{8C080AC8-05A2-4DCB-B5A0-1B033B668D86}"/>
          </ac:cxnSpMkLst>
        </pc:cxnChg>
        <pc:cxnChg chg="mod ord">
          <ac:chgData name="Reuben Bond" userId="7f300e4aafcfe080" providerId="LiveId" clId="{B606E64D-23EE-4ED2-ADC2-B755AFA9034B}" dt="2022-04-22T22:55:10.109" v="7714" actId="14100"/>
          <ac:cxnSpMkLst>
            <pc:docMk/>
            <pc:sldMk cId="2724274043" sldId="2076138493"/>
            <ac:cxnSpMk id="27" creationId="{AB909CA7-35FC-4D09-B454-645DC3FB240F}"/>
          </ac:cxnSpMkLst>
        </pc:cxnChg>
        <pc:cxnChg chg="mod ord">
          <ac:chgData name="Reuben Bond" userId="7f300e4aafcfe080" providerId="LiveId" clId="{B606E64D-23EE-4ED2-ADC2-B755AFA9034B}" dt="2022-04-22T22:54:51.622" v="7710" actId="166"/>
          <ac:cxnSpMkLst>
            <pc:docMk/>
            <pc:sldMk cId="2724274043" sldId="2076138493"/>
            <ac:cxnSpMk id="33" creationId="{DE757BD7-5032-49AD-B641-F5CBF09B685F}"/>
          </ac:cxnSpMkLst>
        </pc:cxnChg>
      </pc:sldChg>
      <pc:sldChg chg="addSp delSp modSp add mod modAnim">
        <pc:chgData name="Reuben Bond" userId="7f300e4aafcfe080" providerId="LiveId" clId="{B606E64D-23EE-4ED2-ADC2-B755AFA9034B}" dt="2022-04-22T23:03:01.744" v="7795" actId="21"/>
        <pc:sldMkLst>
          <pc:docMk/>
          <pc:sldMk cId="3772329712" sldId="2076138494"/>
        </pc:sldMkLst>
        <pc:picChg chg="add del mod">
          <ac:chgData name="Reuben Bond" userId="7f300e4aafcfe080" providerId="LiveId" clId="{B606E64D-23EE-4ED2-ADC2-B755AFA9034B}" dt="2022-04-22T23:02:07.199" v="7757" actId="478"/>
          <ac:picMkLst>
            <pc:docMk/>
            <pc:sldMk cId="3772329712" sldId="2076138494"/>
            <ac:picMk id="38" creationId="{8B0A91DE-6EE0-4F46-8914-1BD7611F2C43}"/>
          </ac:picMkLst>
        </pc:picChg>
        <pc:picChg chg="add del mod">
          <ac:chgData name="Reuben Bond" userId="7f300e4aafcfe080" providerId="LiveId" clId="{B606E64D-23EE-4ED2-ADC2-B755AFA9034B}" dt="2022-04-22T23:03:01.744" v="7795" actId="21"/>
          <ac:picMkLst>
            <pc:docMk/>
            <pc:sldMk cId="3772329712" sldId="2076138494"/>
            <ac:picMk id="40" creationId="{CCC09089-1AB0-4972-A277-9F396FF66822}"/>
          </ac:picMkLst>
        </pc:picChg>
        <pc:cxnChg chg="mod">
          <ac:chgData name="Reuben Bond" userId="7f300e4aafcfe080" providerId="LiveId" clId="{B606E64D-23EE-4ED2-ADC2-B755AFA9034B}" dt="2022-04-22T22:57:04.976" v="7729" actId="14100"/>
          <ac:cxnSpMkLst>
            <pc:docMk/>
            <pc:sldMk cId="3772329712" sldId="2076138494"/>
            <ac:cxnSpMk id="14" creationId="{37DB67BE-799A-45A7-AE16-DE0D007761D0}"/>
          </ac:cxnSpMkLst>
        </pc:cxnChg>
        <pc:cxnChg chg="mod">
          <ac:chgData name="Reuben Bond" userId="7f300e4aafcfe080" providerId="LiveId" clId="{B606E64D-23EE-4ED2-ADC2-B755AFA9034B}" dt="2022-04-22T22:56:35.538" v="7720" actId="14100"/>
          <ac:cxnSpMkLst>
            <pc:docMk/>
            <pc:sldMk cId="3772329712" sldId="2076138494"/>
            <ac:cxnSpMk id="22" creationId="{8C080AC8-05A2-4DCB-B5A0-1B033B668D86}"/>
          </ac:cxnSpMkLst>
        </pc:cxnChg>
        <pc:cxnChg chg="mod">
          <ac:chgData name="Reuben Bond" userId="7f300e4aafcfe080" providerId="LiveId" clId="{B606E64D-23EE-4ED2-ADC2-B755AFA9034B}" dt="2022-04-22T22:56:51.780" v="7725" actId="14100"/>
          <ac:cxnSpMkLst>
            <pc:docMk/>
            <pc:sldMk cId="3772329712" sldId="2076138494"/>
            <ac:cxnSpMk id="25" creationId="{4046E3E0-9813-4B47-870B-D63F8364B707}"/>
          </ac:cxnSpMkLst>
        </pc:cxnChg>
        <pc:cxnChg chg="mod">
          <ac:chgData name="Reuben Bond" userId="7f300e4aafcfe080" providerId="LiveId" clId="{B606E64D-23EE-4ED2-ADC2-B755AFA9034B}" dt="2022-04-22T22:56:48.805" v="7724" actId="14100"/>
          <ac:cxnSpMkLst>
            <pc:docMk/>
            <pc:sldMk cId="3772329712" sldId="2076138494"/>
            <ac:cxnSpMk id="27" creationId="{AB909CA7-35FC-4D09-B454-645DC3FB240F}"/>
          </ac:cxnSpMkLst>
        </pc:cxnChg>
        <pc:cxnChg chg="mod">
          <ac:chgData name="Reuben Bond" userId="7f300e4aafcfe080" providerId="LiveId" clId="{B606E64D-23EE-4ED2-ADC2-B755AFA9034B}" dt="2022-04-22T22:56:55.358" v="7726" actId="14100"/>
          <ac:cxnSpMkLst>
            <pc:docMk/>
            <pc:sldMk cId="3772329712" sldId="2076138494"/>
            <ac:cxnSpMk id="30" creationId="{F801985C-68A6-43F1-810A-9D2A94A0046C}"/>
          </ac:cxnSpMkLst>
        </pc:cxnChg>
        <pc:cxnChg chg="mod">
          <ac:chgData name="Reuben Bond" userId="7f300e4aafcfe080" providerId="LiveId" clId="{B606E64D-23EE-4ED2-ADC2-B755AFA9034B}" dt="2022-04-22T22:56:59.954" v="7728" actId="14100"/>
          <ac:cxnSpMkLst>
            <pc:docMk/>
            <pc:sldMk cId="3772329712" sldId="2076138494"/>
            <ac:cxnSpMk id="33" creationId="{DE757BD7-5032-49AD-B641-F5CBF09B685F}"/>
          </ac:cxnSpMkLst>
        </pc:cxnChg>
      </pc:sldChg>
      <pc:sldChg chg="addSp modSp add mod modAnim">
        <pc:chgData name="Reuben Bond" userId="7f300e4aafcfe080" providerId="LiveId" clId="{B606E64D-23EE-4ED2-ADC2-B755AFA9034B}" dt="2022-04-22T23:00:42.884" v="7755"/>
        <pc:sldMkLst>
          <pc:docMk/>
          <pc:sldMk cId="1291520406" sldId="2076138495"/>
        </pc:sldMkLst>
        <pc:cxnChg chg="mod">
          <ac:chgData name="Reuben Bond" userId="7f300e4aafcfe080" providerId="LiveId" clId="{B606E64D-23EE-4ED2-ADC2-B755AFA9034B}" dt="2022-04-22T23:00:08.402" v="7746" actId="1076"/>
          <ac:cxnSpMkLst>
            <pc:docMk/>
            <pc:sldMk cId="1291520406" sldId="2076138495"/>
            <ac:cxnSpMk id="22" creationId="{8C080AC8-05A2-4DCB-B5A0-1B033B668D86}"/>
          </ac:cxnSpMkLst>
        </pc:cxnChg>
        <pc:cxnChg chg="add mod">
          <ac:chgData name="Reuben Bond" userId="7f300e4aafcfe080" providerId="LiveId" clId="{B606E64D-23EE-4ED2-ADC2-B755AFA9034B}" dt="2022-04-22T22:59:55.958" v="7742" actId="14100"/>
          <ac:cxnSpMkLst>
            <pc:docMk/>
            <pc:sldMk cId="1291520406" sldId="2076138495"/>
            <ac:cxnSpMk id="23" creationId="{8911C24C-C841-4D5C-8816-49F2930A4B60}"/>
          </ac:cxnSpMkLst>
        </pc:cxnChg>
        <pc:cxnChg chg="add mod">
          <ac:chgData name="Reuben Bond" userId="7f300e4aafcfe080" providerId="LiveId" clId="{B606E64D-23EE-4ED2-ADC2-B755AFA9034B}" dt="2022-04-22T23:00:26.879" v="7754" actId="14100"/>
          <ac:cxnSpMkLst>
            <pc:docMk/>
            <pc:sldMk cId="1291520406" sldId="2076138495"/>
            <ac:cxnSpMk id="32" creationId="{397DCAF3-30CF-4381-A31D-FE8A9AAFDC19}"/>
          </ac:cxnSpMkLst>
        </pc:cxnChg>
        <pc:cxnChg chg="add mod">
          <ac:chgData name="Reuben Bond" userId="7f300e4aafcfe080" providerId="LiveId" clId="{B606E64D-23EE-4ED2-ADC2-B755AFA9034B}" dt="2022-04-22T23:00:24.101" v="7753" actId="14100"/>
          <ac:cxnSpMkLst>
            <pc:docMk/>
            <pc:sldMk cId="1291520406" sldId="2076138495"/>
            <ac:cxnSpMk id="34" creationId="{A3CA1BA1-21D6-4A10-AF64-3B4BF746534B}"/>
          </ac:cxnSpMkLst>
        </pc:cxnChg>
      </pc:sldChg>
      <pc:sldChg chg="add del">
        <pc:chgData name="Reuben Bond" userId="7f300e4aafcfe080" providerId="LiveId" clId="{B606E64D-23EE-4ED2-ADC2-B755AFA9034B}" dt="2022-04-22T22:59:30.013" v="7737" actId="47"/>
        <pc:sldMkLst>
          <pc:docMk/>
          <pc:sldMk cId="1412297576" sldId="2076138495"/>
        </pc:sldMkLst>
      </pc:sldChg>
      <pc:sldChg chg="addSp modSp add modTransition modAnim">
        <pc:chgData name="Reuben Bond" userId="7f300e4aafcfe080" providerId="LiveId" clId="{B606E64D-23EE-4ED2-ADC2-B755AFA9034B}" dt="2022-04-22T23:03:30.854" v="7802"/>
        <pc:sldMkLst>
          <pc:docMk/>
          <pc:sldMk cId="3243559910" sldId="2076138496"/>
        </pc:sldMkLst>
        <pc:picChg chg="add mod">
          <ac:chgData name="Reuben Bond" userId="7f300e4aafcfe080" providerId="LiveId" clId="{B606E64D-23EE-4ED2-ADC2-B755AFA9034B}" dt="2022-04-22T23:03:13.995" v="7799"/>
          <ac:picMkLst>
            <pc:docMk/>
            <pc:sldMk cId="3243559910" sldId="2076138496"/>
            <ac:picMk id="35" creationId="{ECF22034-152E-4F20-828A-90DADA08D41E}"/>
          </ac:picMkLst>
        </pc:picChg>
      </pc:sldChg>
      <pc:sldChg chg="new del">
        <pc:chgData name="Reuben Bond" userId="7f300e4aafcfe080" providerId="LiveId" clId="{B606E64D-23EE-4ED2-ADC2-B755AFA9034B}" dt="2022-04-22T23:03:08.231" v="7797" actId="47"/>
        <pc:sldMkLst>
          <pc:docMk/>
          <pc:sldMk cId="3340452320" sldId="2076138496"/>
        </pc:sldMkLst>
      </pc:sldChg>
      <pc:sldChg chg="add del">
        <pc:chgData name="Reuben Bond" userId="7f300e4aafcfe080" providerId="LiveId" clId="{B606E64D-23EE-4ED2-ADC2-B755AFA9034B}" dt="2022-04-22T23:19:46.141" v="7939" actId="47"/>
        <pc:sldMkLst>
          <pc:docMk/>
          <pc:sldMk cId="3391383266" sldId="2076138497"/>
        </pc:sldMkLst>
      </pc:sldChg>
      <pc:sldChg chg="addSp delSp modSp add mod modTransition modAnim">
        <pc:chgData name="Reuben Bond" userId="7f300e4aafcfe080" providerId="LiveId" clId="{B606E64D-23EE-4ED2-ADC2-B755AFA9034B}" dt="2022-04-22T23:47:17.268" v="8061" actId="1076"/>
        <pc:sldMkLst>
          <pc:docMk/>
          <pc:sldMk cId="1618417703" sldId="2076138498"/>
        </pc:sldMkLst>
        <pc:grpChg chg="del">
          <ac:chgData name="Reuben Bond" userId="7f300e4aafcfe080" providerId="LiveId" clId="{B606E64D-23EE-4ED2-ADC2-B755AFA9034B}" dt="2022-04-22T23:04:17.716" v="7807" actId="165"/>
          <ac:grpSpMkLst>
            <pc:docMk/>
            <pc:sldMk cId="1618417703" sldId="2076138498"/>
            <ac:grpSpMk id="7" creationId="{2DAF68FE-4E63-41AB-B58E-DD822A359C6A}"/>
          </ac:grpSpMkLst>
        </pc:grpChg>
        <pc:grpChg chg="add del mod">
          <ac:chgData name="Reuben Bond" userId="7f300e4aafcfe080" providerId="LiveId" clId="{B606E64D-23EE-4ED2-ADC2-B755AFA9034B}" dt="2022-04-22T23:42:56.499" v="8001" actId="165"/>
          <ac:grpSpMkLst>
            <pc:docMk/>
            <pc:sldMk cId="1618417703" sldId="2076138498"/>
            <ac:grpSpMk id="12" creationId="{3F32BFE1-B2BD-4CF7-B94D-364719B4B901}"/>
          </ac:grpSpMkLst>
        </pc:grpChg>
        <pc:picChg chg="mod topLvl">
          <ac:chgData name="Reuben Bond" userId="7f300e4aafcfe080" providerId="LiveId" clId="{B606E64D-23EE-4ED2-ADC2-B755AFA9034B}" dt="2022-04-22T23:42:56.499" v="8001" actId="165"/>
          <ac:picMkLst>
            <pc:docMk/>
            <pc:sldMk cId="1618417703" sldId="2076138498"/>
            <ac:picMk id="8" creationId="{2E1E6A41-5FD9-4AD5-BCA5-975EC40F1B73}"/>
          </ac:picMkLst>
        </pc:picChg>
        <pc:picChg chg="mod topLvl">
          <ac:chgData name="Reuben Bond" userId="7f300e4aafcfe080" providerId="LiveId" clId="{B606E64D-23EE-4ED2-ADC2-B755AFA9034B}" dt="2022-04-22T23:42:56.499" v="8001" actId="165"/>
          <ac:picMkLst>
            <pc:docMk/>
            <pc:sldMk cId="1618417703" sldId="2076138498"/>
            <ac:picMk id="9" creationId="{85D68FF4-C7DA-414E-B112-C294C25400C0}"/>
          </ac:picMkLst>
        </pc:picChg>
        <pc:picChg chg="mod topLvl">
          <ac:chgData name="Reuben Bond" userId="7f300e4aafcfe080" providerId="LiveId" clId="{B606E64D-23EE-4ED2-ADC2-B755AFA9034B}" dt="2022-04-22T23:43:06.866" v="8004" actId="14826"/>
          <ac:picMkLst>
            <pc:docMk/>
            <pc:sldMk cId="1618417703" sldId="2076138498"/>
            <ac:picMk id="10" creationId="{0DE811C2-9DC0-4D2C-9FB8-A1F3AD8EEE12}"/>
          </ac:picMkLst>
        </pc:picChg>
        <pc:picChg chg="del">
          <ac:chgData name="Reuben Bond" userId="7f300e4aafcfe080" providerId="LiveId" clId="{B606E64D-23EE-4ED2-ADC2-B755AFA9034B}" dt="2022-04-22T23:04:41.411" v="7811" actId="478"/>
          <ac:picMkLst>
            <pc:docMk/>
            <pc:sldMk cId="1618417703" sldId="2076138498"/>
            <ac:picMk id="26" creationId="{B77F288F-07BF-4C9A-9F39-BA1FA61E3BC6}"/>
          </ac:picMkLst>
        </pc:picChg>
        <pc:picChg chg="del">
          <ac:chgData name="Reuben Bond" userId="7f300e4aafcfe080" providerId="LiveId" clId="{B606E64D-23EE-4ED2-ADC2-B755AFA9034B}" dt="2022-04-22T23:04:46.330" v="7817" actId="478"/>
          <ac:picMkLst>
            <pc:docMk/>
            <pc:sldMk cId="1618417703" sldId="2076138498"/>
            <ac:picMk id="28" creationId="{F49B5DD6-7C3A-4726-844A-2F08255E8AE2}"/>
          </ac:picMkLst>
        </pc:picChg>
        <pc:picChg chg="del">
          <ac:chgData name="Reuben Bond" userId="7f300e4aafcfe080" providerId="LiveId" clId="{B606E64D-23EE-4ED2-ADC2-B755AFA9034B}" dt="2022-04-22T23:04:39.819" v="7810" actId="478"/>
          <ac:picMkLst>
            <pc:docMk/>
            <pc:sldMk cId="1618417703" sldId="2076138498"/>
            <ac:picMk id="29" creationId="{14BEB99D-3563-4FA1-B4D1-83139EF97859}"/>
          </ac:picMkLst>
        </pc:picChg>
        <pc:picChg chg="del">
          <ac:chgData name="Reuben Bond" userId="7f300e4aafcfe080" providerId="LiveId" clId="{B606E64D-23EE-4ED2-ADC2-B755AFA9034B}" dt="2022-04-22T23:04:44.074" v="7814" actId="478"/>
          <ac:picMkLst>
            <pc:docMk/>
            <pc:sldMk cId="1618417703" sldId="2076138498"/>
            <ac:picMk id="31" creationId="{5325AF6D-BEF8-4D54-927E-334DE57D5823}"/>
          </ac:picMkLst>
        </pc:picChg>
        <pc:picChg chg="del">
          <ac:chgData name="Reuben Bond" userId="7f300e4aafcfe080" providerId="LiveId" clId="{B606E64D-23EE-4ED2-ADC2-B755AFA9034B}" dt="2022-04-22T23:04:29.763" v="7808" actId="478"/>
          <ac:picMkLst>
            <pc:docMk/>
            <pc:sldMk cId="1618417703" sldId="2076138498"/>
            <ac:picMk id="35" creationId="{ECF22034-152E-4F20-828A-90DADA08D41E}"/>
          </ac:picMkLst>
        </pc:picChg>
        <pc:picChg chg="add del mod">
          <ac:chgData name="Reuben Bond" userId="7f300e4aafcfe080" providerId="LiveId" clId="{B606E64D-23EE-4ED2-ADC2-B755AFA9034B}" dt="2022-04-22T23:42:58.605" v="8002" actId="21"/>
          <ac:picMkLst>
            <pc:docMk/>
            <pc:sldMk cId="1618417703" sldId="2076138498"/>
            <ac:picMk id="54" creationId="{FE2B8539-6A78-4658-8DBB-4F7FD3D8EF72}"/>
          </ac:picMkLst>
        </pc:picChg>
        <pc:picChg chg="add del mod">
          <ac:chgData name="Reuben Bond" userId="7f300e4aafcfe080" providerId="LiveId" clId="{B606E64D-23EE-4ED2-ADC2-B755AFA9034B}" dt="2022-04-22T23:43:19.131" v="8008" actId="21"/>
          <ac:picMkLst>
            <pc:docMk/>
            <pc:sldMk cId="1618417703" sldId="2076138498"/>
            <ac:picMk id="55" creationId="{102B9B09-076A-4277-AA5A-DE68027092D8}"/>
          </ac:picMkLst>
        </pc:picChg>
        <pc:picChg chg="add del mod">
          <ac:chgData name="Reuben Bond" userId="7f300e4aafcfe080" providerId="LiveId" clId="{B606E64D-23EE-4ED2-ADC2-B755AFA9034B}" dt="2022-04-22T23:43:42.683" v="8012" actId="21"/>
          <ac:picMkLst>
            <pc:docMk/>
            <pc:sldMk cId="1618417703" sldId="2076138498"/>
            <ac:picMk id="56" creationId="{CC790C05-AC6E-4434-AC4E-A4C55DC6E6F0}"/>
          </ac:picMkLst>
        </pc:picChg>
        <pc:picChg chg="add del mod">
          <ac:chgData name="Reuben Bond" userId="7f300e4aafcfe080" providerId="LiveId" clId="{B606E64D-23EE-4ED2-ADC2-B755AFA9034B}" dt="2022-04-22T23:43:45.995" v="8014" actId="21"/>
          <ac:picMkLst>
            <pc:docMk/>
            <pc:sldMk cId="1618417703" sldId="2076138498"/>
            <ac:picMk id="57" creationId="{079568B2-6BD8-49E0-8AEC-A466B0935A7B}"/>
          </ac:picMkLst>
        </pc:picChg>
        <pc:picChg chg="add del mod">
          <ac:chgData name="Reuben Bond" userId="7f300e4aafcfe080" providerId="LiveId" clId="{B606E64D-23EE-4ED2-ADC2-B755AFA9034B}" dt="2022-04-22T23:43:50.691" v="8020" actId="21"/>
          <ac:picMkLst>
            <pc:docMk/>
            <pc:sldMk cId="1618417703" sldId="2076138498"/>
            <ac:picMk id="58" creationId="{E7EE4EA7-C3DE-4A2B-9C79-2837D37D2D72}"/>
          </ac:picMkLst>
        </pc:picChg>
        <pc:picChg chg="add del mod">
          <ac:chgData name="Reuben Bond" userId="7f300e4aafcfe080" providerId="LiveId" clId="{B606E64D-23EE-4ED2-ADC2-B755AFA9034B}" dt="2022-04-22T23:43:56.154" v="8022" actId="21"/>
          <ac:picMkLst>
            <pc:docMk/>
            <pc:sldMk cId="1618417703" sldId="2076138498"/>
            <ac:picMk id="59" creationId="{99F5C613-CC34-4BE7-85CF-7B214871B672}"/>
          </ac:picMkLst>
        </pc:picChg>
        <pc:picChg chg="add del mod">
          <ac:chgData name="Reuben Bond" userId="7f300e4aafcfe080" providerId="LiveId" clId="{B606E64D-23EE-4ED2-ADC2-B755AFA9034B}" dt="2022-04-22T23:44:10.466" v="8025" actId="21"/>
          <ac:picMkLst>
            <pc:docMk/>
            <pc:sldMk cId="1618417703" sldId="2076138498"/>
            <ac:picMk id="60" creationId="{B2D4C8A3-0930-494C-A679-F21BFF03CA21}"/>
          </ac:picMkLst>
        </pc:picChg>
        <pc:picChg chg="add mod">
          <ac:chgData name="Reuben Bond" userId="7f300e4aafcfe080" providerId="LiveId" clId="{B606E64D-23EE-4ED2-ADC2-B755AFA9034B}" dt="2022-04-22T23:44:11.132" v="8026"/>
          <ac:picMkLst>
            <pc:docMk/>
            <pc:sldMk cId="1618417703" sldId="2076138498"/>
            <ac:picMk id="61" creationId="{9B5C5321-0C3F-424F-8E1A-27F3013CC11D}"/>
          </ac:picMkLst>
        </pc:picChg>
        <pc:picChg chg="add del mod">
          <ac:chgData name="Reuben Bond" userId="7f300e4aafcfe080" providerId="LiveId" clId="{B606E64D-23EE-4ED2-ADC2-B755AFA9034B}" dt="2022-04-22T23:44:45.129" v="8036" actId="21"/>
          <ac:picMkLst>
            <pc:docMk/>
            <pc:sldMk cId="1618417703" sldId="2076138498"/>
            <ac:picMk id="62" creationId="{0EDE1C98-853E-4F6F-8D0A-9475CB1D2956}"/>
          </ac:picMkLst>
        </pc:picChg>
        <pc:picChg chg="add mod">
          <ac:chgData name="Reuben Bond" userId="7f300e4aafcfe080" providerId="LiveId" clId="{B606E64D-23EE-4ED2-ADC2-B755AFA9034B}" dt="2022-04-22T23:47:17.268" v="8061" actId="1076"/>
          <ac:picMkLst>
            <pc:docMk/>
            <pc:sldMk cId="1618417703" sldId="2076138498"/>
            <ac:picMk id="63" creationId="{7FF96D95-7C61-4CB3-B3BD-09C17988DA74}"/>
          </ac:picMkLst>
        </pc:picChg>
        <pc:cxnChg chg="add del">
          <ac:chgData name="Reuben Bond" userId="7f300e4aafcfe080" providerId="LiveId" clId="{B606E64D-23EE-4ED2-ADC2-B755AFA9034B}" dt="2022-04-22T23:05:47.697" v="7897" actId="478"/>
          <ac:cxnSpMkLst>
            <pc:docMk/>
            <pc:sldMk cId="1618417703" sldId="2076138498"/>
            <ac:cxnSpMk id="14" creationId="{37DB67BE-799A-45A7-AE16-DE0D007761D0}"/>
          </ac:cxnSpMkLst>
        </pc:cxnChg>
        <pc:cxnChg chg="del">
          <ac:chgData name="Reuben Bond" userId="7f300e4aafcfe080" providerId="LiveId" clId="{B606E64D-23EE-4ED2-ADC2-B755AFA9034B}" dt="2022-04-22T23:04:45.227" v="7815" actId="478"/>
          <ac:cxnSpMkLst>
            <pc:docMk/>
            <pc:sldMk cId="1618417703" sldId="2076138498"/>
            <ac:cxnSpMk id="22" creationId="{8C080AC8-05A2-4DCB-B5A0-1B033B668D86}"/>
          </ac:cxnSpMkLst>
        </pc:cxnChg>
        <pc:cxnChg chg="del">
          <ac:chgData name="Reuben Bond" userId="7f300e4aafcfe080" providerId="LiveId" clId="{B606E64D-23EE-4ED2-ADC2-B755AFA9034B}" dt="2022-04-22T23:04:47.026" v="7818" actId="478"/>
          <ac:cxnSpMkLst>
            <pc:docMk/>
            <pc:sldMk cId="1618417703" sldId="2076138498"/>
            <ac:cxnSpMk id="23" creationId="{8911C24C-C841-4D5C-8816-49F2930A4B60}"/>
          </ac:cxnSpMkLst>
        </pc:cxnChg>
        <pc:cxnChg chg="del">
          <ac:chgData name="Reuben Bond" userId="7f300e4aafcfe080" providerId="LiveId" clId="{B606E64D-23EE-4ED2-ADC2-B755AFA9034B}" dt="2022-04-22T23:04:48.843" v="7820" actId="478"/>
          <ac:cxnSpMkLst>
            <pc:docMk/>
            <pc:sldMk cId="1618417703" sldId="2076138498"/>
            <ac:cxnSpMk id="25" creationId="{4046E3E0-9813-4B47-870B-D63F8364B707}"/>
          </ac:cxnSpMkLst>
        </pc:cxnChg>
        <pc:cxnChg chg="del">
          <ac:chgData name="Reuben Bond" userId="7f300e4aafcfe080" providerId="LiveId" clId="{B606E64D-23EE-4ED2-ADC2-B755AFA9034B}" dt="2022-04-22T23:04:47.770" v="7819" actId="478"/>
          <ac:cxnSpMkLst>
            <pc:docMk/>
            <pc:sldMk cId="1618417703" sldId="2076138498"/>
            <ac:cxnSpMk id="27" creationId="{AB909CA7-35FC-4D09-B454-645DC3FB240F}"/>
          </ac:cxnSpMkLst>
        </pc:cxnChg>
        <pc:cxnChg chg="add del mod">
          <ac:chgData name="Reuben Bond" userId="7f300e4aafcfe080" providerId="LiveId" clId="{B606E64D-23EE-4ED2-ADC2-B755AFA9034B}" dt="2022-04-22T23:05:47.865" v="7898" actId="478"/>
          <ac:cxnSpMkLst>
            <pc:docMk/>
            <pc:sldMk cId="1618417703" sldId="2076138498"/>
            <ac:cxnSpMk id="30" creationId="{F801985C-68A6-43F1-810A-9D2A94A0046C}"/>
          </ac:cxnSpMkLst>
        </pc:cxnChg>
        <pc:cxnChg chg="del">
          <ac:chgData name="Reuben Bond" userId="7f300e4aafcfe080" providerId="LiveId" clId="{B606E64D-23EE-4ED2-ADC2-B755AFA9034B}" dt="2022-04-22T23:04:42.474" v="7812" actId="478"/>
          <ac:cxnSpMkLst>
            <pc:docMk/>
            <pc:sldMk cId="1618417703" sldId="2076138498"/>
            <ac:cxnSpMk id="32" creationId="{397DCAF3-30CF-4381-A31D-FE8A9AAFDC19}"/>
          </ac:cxnSpMkLst>
        </pc:cxnChg>
        <pc:cxnChg chg="del">
          <ac:chgData name="Reuben Bond" userId="7f300e4aafcfe080" providerId="LiveId" clId="{B606E64D-23EE-4ED2-ADC2-B755AFA9034B}" dt="2022-04-22T23:04:45.714" v="7816" actId="478"/>
          <ac:cxnSpMkLst>
            <pc:docMk/>
            <pc:sldMk cId="1618417703" sldId="2076138498"/>
            <ac:cxnSpMk id="33" creationId="{DE757BD7-5032-49AD-B641-F5CBF09B685F}"/>
          </ac:cxnSpMkLst>
        </pc:cxnChg>
        <pc:cxnChg chg="del">
          <ac:chgData name="Reuben Bond" userId="7f300e4aafcfe080" providerId="LiveId" clId="{B606E64D-23EE-4ED2-ADC2-B755AFA9034B}" dt="2022-04-22T23:04:43.426" v="7813" actId="478"/>
          <ac:cxnSpMkLst>
            <pc:docMk/>
            <pc:sldMk cId="1618417703" sldId="2076138498"/>
            <ac:cxnSpMk id="34" creationId="{A3CA1BA1-21D6-4A10-AF64-3B4BF746534B}"/>
          </ac:cxnSpMkLst>
        </pc:cxnChg>
        <pc:cxnChg chg="add mod">
          <ac:chgData name="Reuben Bond" userId="7f300e4aafcfe080" providerId="LiveId" clId="{B606E64D-23EE-4ED2-ADC2-B755AFA9034B}" dt="2022-04-22T23:39:57.266" v="7968" actId="14100"/>
          <ac:cxnSpMkLst>
            <pc:docMk/>
            <pc:sldMk cId="1618417703" sldId="2076138498"/>
            <ac:cxnSpMk id="36" creationId="{FC59CF74-09D7-4DC5-864D-EA0F02BA2B1D}"/>
          </ac:cxnSpMkLst>
        </pc:cxnChg>
        <pc:cxnChg chg="add mod">
          <ac:chgData name="Reuben Bond" userId="7f300e4aafcfe080" providerId="LiveId" clId="{B606E64D-23EE-4ED2-ADC2-B755AFA9034B}" dt="2022-04-22T23:40:42.468" v="7978" actId="14100"/>
          <ac:cxnSpMkLst>
            <pc:docMk/>
            <pc:sldMk cId="1618417703" sldId="2076138498"/>
            <ac:cxnSpMk id="37" creationId="{1347DFD4-4CDD-42AA-AE16-CE7FC4FACB88}"/>
          </ac:cxnSpMkLst>
        </pc:cxnChg>
        <pc:cxnChg chg="add mod">
          <ac:chgData name="Reuben Bond" userId="7f300e4aafcfe080" providerId="LiveId" clId="{B606E64D-23EE-4ED2-ADC2-B755AFA9034B}" dt="2022-04-22T23:40:44.281" v="7979" actId="14100"/>
          <ac:cxnSpMkLst>
            <pc:docMk/>
            <pc:sldMk cId="1618417703" sldId="2076138498"/>
            <ac:cxnSpMk id="38" creationId="{DCA19077-72D6-4862-94E2-04B2BD7949EE}"/>
          </ac:cxnSpMkLst>
        </pc:cxnChg>
        <pc:cxnChg chg="add mod">
          <ac:chgData name="Reuben Bond" userId="7f300e4aafcfe080" providerId="LiveId" clId="{B606E64D-23EE-4ED2-ADC2-B755AFA9034B}" dt="2022-04-22T23:41:21.437" v="7987" actId="14100"/>
          <ac:cxnSpMkLst>
            <pc:docMk/>
            <pc:sldMk cId="1618417703" sldId="2076138498"/>
            <ac:cxnSpMk id="44" creationId="{4BE4129F-7D28-4438-8378-ACB51DE4245F}"/>
          </ac:cxnSpMkLst>
        </pc:cxnChg>
        <pc:cxnChg chg="add mod">
          <ac:chgData name="Reuben Bond" userId="7f300e4aafcfe080" providerId="LiveId" clId="{B606E64D-23EE-4ED2-ADC2-B755AFA9034B}" dt="2022-04-22T23:41:32.956" v="7991" actId="14100"/>
          <ac:cxnSpMkLst>
            <pc:docMk/>
            <pc:sldMk cId="1618417703" sldId="2076138498"/>
            <ac:cxnSpMk id="45" creationId="{19677CA1-484C-4857-9FAD-450F524D9107}"/>
          </ac:cxnSpMkLst>
        </pc:cxnChg>
        <pc:cxnChg chg="add mod">
          <ac:chgData name="Reuben Bond" userId="7f300e4aafcfe080" providerId="LiveId" clId="{B606E64D-23EE-4ED2-ADC2-B755AFA9034B}" dt="2022-04-22T23:41:09.475" v="7983" actId="14100"/>
          <ac:cxnSpMkLst>
            <pc:docMk/>
            <pc:sldMk cId="1618417703" sldId="2076138498"/>
            <ac:cxnSpMk id="46" creationId="{504A6229-12BA-4E8F-BEC5-E6A3DC84885A}"/>
          </ac:cxnSpMkLst>
        </pc:cxnChg>
      </pc:sldChg>
      <pc:sldChg chg="new add del">
        <pc:chgData name="Reuben Bond" userId="7f300e4aafcfe080" providerId="LiveId" clId="{B606E64D-23EE-4ED2-ADC2-B755AFA9034B}" dt="2022-04-22T23:19:42.493" v="7938" actId="47"/>
        <pc:sldMkLst>
          <pc:docMk/>
          <pc:sldMk cId="326222158" sldId="2076138499"/>
        </pc:sldMkLst>
      </pc:sldChg>
      <pc:sldChg chg="addSp delSp modSp add mod addAnim delAnim modAnim">
        <pc:chgData name="Reuben Bond" userId="7f300e4aafcfe080" providerId="LiveId" clId="{B606E64D-23EE-4ED2-ADC2-B755AFA9034B}" dt="2022-04-23T00:21:07.047" v="8259"/>
        <pc:sldMkLst>
          <pc:docMk/>
          <pc:sldMk cId="2424930889" sldId="2076138499"/>
        </pc:sldMkLst>
        <pc:spChg chg="add del">
          <ac:chgData name="Reuben Bond" userId="7f300e4aafcfe080" providerId="LiveId" clId="{B606E64D-23EE-4ED2-ADC2-B755AFA9034B}" dt="2022-04-22T23:53:26.209" v="8086" actId="478"/>
          <ac:spMkLst>
            <pc:docMk/>
            <pc:sldMk cId="2424930889" sldId="2076138499"/>
            <ac:spMk id="27" creationId="{186F7F1B-59D3-4BD1-9850-9CCF384F518E}"/>
          </ac:spMkLst>
        </pc:spChg>
        <pc:spChg chg="add del mod">
          <ac:chgData name="Reuben Bond" userId="7f300e4aafcfe080" providerId="LiveId" clId="{B606E64D-23EE-4ED2-ADC2-B755AFA9034B}" dt="2022-04-23T00:05:52.662" v="8164" actId="478"/>
          <ac:spMkLst>
            <pc:docMk/>
            <pc:sldMk cId="2424930889" sldId="2076138499"/>
            <ac:spMk id="76" creationId="{7C09A146-6279-4CC7-8316-1D316EC81408}"/>
          </ac:spMkLst>
        </pc:spChg>
        <pc:spChg chg="add del mod">
          <ac:chgData name="Reuben Bond" userId="7f300e4aafcfe080" providerId="LiveId" clId="{B606E64D-23EE-4ED2-ADC2-B755AFA9034B}" dt="2022-04-23T00:07:57.931" v="8189" actId="478"/>
          <ac:spMkLst>
            <pc:docMk/>
            <pc:sldMk cId="2424930889" sldId="2076138499"/>
            <ac:spMk id="106" creationId="{324F58D3-8A89-4AA4-90AC-4BC1026772CF}"/>
          </ac:spMkLst>
        </pc:spChg>
        <pc:spChg chg="add mod">
          <ac:chgData name="Reuben Bond" userId="7f300e4aafcfe080" providerId="LiveId" clId="{B606E64D-23EE-4ED2-ADC2-B755AFA9034B}" dt="2022-04-23T00:09:55.367" v="8233" actId="14100"/>
          <ac:spMkLst>
            <pc:docMk/>
            <pc:sldMk cId="2424930889" sldId="2076138499"/>
            <ac:spMk id="109" creationId="{B0F43489-FAC6-466B-B410-B5D1F2811AC6}"/>
          </ac:spMkLst>
        </pc:spChg>
        <pc:spChg chg="add mod">
          <ac:chgData name="Reuben Bond" userId="7f300e4aafcfe080" providerId="LiveId" clId="{B606E64D-23EE-4ED2-ADC2-B755AFA9034B}" dt="2022-04-23T00:11:37.333" v="8256" actId="206"/>
          <ac:spMkLst>
            <pc:docMk/>
            <pc:sldMk cId="2424930889" sldId="2076138499"/>
            <ac:spMk id="111" creationId="{5AC9DA40-4C9C-4624-9560-D6BC0A809BD0}"/>
          </ac:spMkLst>
        </pc:spChg>
        <pc:picChg chg="mod">
          <ac:chgData name="Reuben Bond" userId="7f300e4aafcfe080" providerId="LiveId" clId="{B606E64D-23EE-4ED2-ADC2-B755AFA9034B}" dt="2022-04-22T23:59:00.891" v="8106" actId="11530"/>
          <ac:picMkLst>
            <pc:docMk/>
            <pc:sldMk cId="2424930889" sldId="2076138499"/>
            <ac:picMk id="8" creationId="{2E1E6A41-5FD9-4AD5-BCA5-975EC40F1B73}"/>
          </ac:picMkLst>
        </pc:picChg>
        <pc:picChg chg="mod">
          <ac:chgData name="Reuben Bond" userId="7f300e4aafcfe080" providerId="LiveId" clId="{B606E64D-23EE-4ED2-ADC2-B755AFA9034B}" dt="2022-04-22T23:48:03.154" v="8064" actId="1076"/>
          <ac:picMkLst>
            <pc:docMk/>
            <pc:sldMk cId="2424930889" sldId="2076138499"/>
            <ac:picMk id="61" creationId="{9B5C5321-0C3F-424F-8E1A-27F3013CC11D}"/>
          </ac:picMkLst>
        </pc:picChg>
        <pc:picChg chg="mod">
          <ac:chgData name="Reuben Bond" userId="7f300e4aafcfe080" providerId="LiveId" clId="{B606E64D-23EE-4ED2-ADC2-B755AFA9034B}" dt="2022-04-23T00:11:15.369" v="8253" actId="1076"/>
          <ac:picMkLst>
            <pc:docMk/>
            <pc:sldMk cId="2424930889" sldId="2076138499"/>
            <ac:picMk id="63" creationId="{7FF96D95-7C61-4CB3-B3BD-09C17988DA74}"/>
          </ac:picMkLst>
        </pc:picChg>
        <pc:cxnChg chg="add del mod">
          <ac:chgData name="Reuben Bond" userId="7f300e4aafcfe080" providerId="LiveId" clId="{B606E64D-23EE-4ED2-ADC2-B755AFA9034B}" dt="2022-04-23T00:07:41.604" v="8184" actId="478"/>
          <ac:cxnSpMkLst>
            <pc:docMk/>
            <pc:sldMk cId="2424930889" sldId="2076138499"/>
            <ac:cxnSpMk id="16" creationId="{5AAAACB5-AE91-418C-98E7-50A38DB2CA9C}"/>
          </ac:cxnSpMkLst>
        </pc:cxnChg>
        <pc:cxnChg chg="add del mod">
          <ac:chgData name="Reuben Bond" userId="7f300e4aafcfe080" providerId="LiveId" clId="{B606E64D-23EE-4ED2-ADC2-B755AFA9034B}" dt="2022-04-23T00:07:40.756" v="8183" actId="478"/>
          <ac:cxnSpMkLst>
            <pc:docMk/>
            <pc:sldMk cId="2424930889" sldId="2076138499"/>
            <ac:cxnSpMk id="26" creationId="{7BC15DCB-E96B-4A4F-9B17-34FC2ACF5D27}"/>
          </ac:cxnSpMkLst>
        </pc:cxnChg>
        <pc:cxnChg chg="add del mod">
          <ac:chgData name="Reuben Bond" userId="7f300e4aafcfe080" providerId="LiveId" clId="{B606E64D-23EE-4ED2-ADC2-B755AFA9034B}" dt="2022-04-22T23:53:39.121" v="8089" actId="478"/>
          <ac:cxnSpMkLst>
            <pc:docMk/>
            <pc:sldMk cId="2424930889" sldId="2076138499"/>
            <ac:cxnSpMk id="29" creationId="{0BA724E2-3519-48BE-A848-2353407C650D}"/>
          </ac:cxnSpMkLst>
        </pc:cxnChg>
        <pc:cxnChg chg="add del mod">
          <ac:chgData name="Reuben Bond" userId="7f300e4aafcfe080" providerId="LiveId" clId="{B606E64D-23EE-4ED2-ADC2-B755AFA9034B}" dt="2022-04-22T23:53:52.705" v="8093" actId="478"/>
          <ac:cxnSpMkLst>
            <pc:docMk/>
            <pc:sldMk cId="2424930889" sldId="2076138499"/>
            <ac:cxnSpMk id="32" creationId="{D9D882E1-DCB1-4EF5-97CC-C35F11F3A9FD}"/>
          </ac:cxnSpMkLst>
        </pc:cxnChg>
        <pc:cxnChg chg="mod">
          <ac:chgData name="Reuben Bond" userId="7f300e4aafcfe080" providerId="LiveId" clId="{B606E64D-23EE-4ED2-ADC2-B755AFA9034B}" dt="2022-04-22T23:48:13.131" v="8067" actId="14100"/>
          <ac:cxnSpMkLst>
            <pc:docMk/>
            <pc:sldMk cId="2424930889" sldId="2076138499"/>
            <ac:cxnSpMk id="36" creationId="{FC59CF74-09D7-4DC5-864D-EA0F02BA2B1D}"/>
          </ac:cxnSpMkLst>
        </pc:cxnChg>
        <pc:cxnChg chg="mod">
          <ac:chgData name="Reuben Bond" userId="7f300e4aafcfe080" providerId="LiveId" clId="{B606E64D-23EE-4ED2-ADC2-B755AFA9034B}" dt="2022-04-23T00:09:46.196" v="8231" actId="14100"/>
          <ac:cxnSpMkLst>
            <pc:docMk/>
            <pc:sldMk cId="2424930889" sldId="2076138499"/>
            <ac:cxnSpMk id="37" creationId="{1347DFD4-4CDD-42AA-AE16-CE7FC4FACB88}"/>
          </ac:cxnSpMkLst>
        </pc:cxnChg>
        <pc:cxnChg chg="mod">
          <ac:chgData name="Reuben Bond" userId="7f300e4aafcfe080" providerId="LiveId" clId="{B606E64D-23EE-4ED2-ADC2-B755AFA9034B}" dt="2022-04-23T00:07:49.319" v="8186" actId="14100"/>
          <ac:cxnSpMkLst>
            <pc:docMk/>
            <pc:sldMk cId="2424930889" sldId="2076138499"/>
            <ac:cxnSpMk id="38" creationId="{DCA19077-72D6-4862-94E2-04B2BD7949EE}"/>
          </ac:cxnSpMkLst>
        </pc:cxnChg>
        <pc:cxnChg chg="del">
          <ac:chgData name="Reuben Bond" userId="7f300e4aafcfe080" providerId="LiveId" clId="{B606E64D-23EE-4ED2-ADC2-B755AFA9034B}" dt="2022-04-22T23:53:53.810" v="8094" actId="478"/>
          <ac:cxnSpMkLst>
            <pc:docMk/>
            <pc:sldMk cId="2424930889" sldId="2076138499"/>
            <ac:cxnSpMk id="44" creationId="{4BE4129F-7D28-4438-8378-ACB51DE4245F}"/>
          </ac:cxnSpMkLst>
        </pc:cxnChg>
        <pc:cxnChg chg="del">
          <ac:chgData name="Reuben Bond" userId="7f300e4aafcfe080" providerId="LiveId" clId="{B606E64D-23EE-4ED2-ADC2-B755AFA9034B}" dt="2022-04-22T23:53:54.482" v="8095" actId="478"/>
          <ac:cxnSpMkLst>
            <pc:docMk/>
            <pc:sldMk cId="2424930889" sldId="2076138499"/>
            <ac:cxnSpMk id="45" creationId="{19677CA1-484C-4857-9FAD-450F524D9107}"/>
          </ac:cxnSpMkLst>
        </pc:cxnChg>
        <pc:cxnChg chg="add del mod">
          <ac:chgData name="Reuben Bond" userId="7f300e4aafcfe080" providerId="LiveId" clId="{B606E64D-23EE-4ED2-ADC2-B755AFA9034B}" dt="2022-04-22T23:59:30.282" v="8114" actId="478"/>
          <ac:cxnSpMkLst>
            <pc:docMk/>
            <pc:sldMk cId="2424930889" sldId="2076138499"/>
            <ac:cxnSpMk id="46" creationId="{504A6229-12BA-4E8F-BEC5-E6A3DC84885A}"/>
          </ac:cxnSpMkLst>
        </pc:cxnChg>
        <pc:cxnChg chg="add del mod">
          <ac:chgData name="Reuben Bond" userId="7f300e4aafcfe080" providerId="LiveId" clId="{B606E64D-23EE-4ED2-ADC2-B755AFA9034B}" dt="2022-04-23T00:07:40.068" v="8182" actId="478"/>
          <ac:cxnSpMkLst>
            <pc:docMk/>
            <pc:sldMk cId="2424930889" sldId="2076138499"/>
            <ac:cxnSpMk id="48" creationId="{16D6B816-D3DF-4EAD-904D-739B269EDCC5}"/>
          </ac:cxnSpMkLst>
        </pc:cxnChg>
        <pc:cxnChg chg="add del mod">
          <ac:chgData name="Reuben Bond" userId="7f300e4aafcfe080" providerId="LiveId" clId="{B606E64D-23EE-4ED2-ADC2-B755AFA9034B}" dt="2022-04-23T00:05:51.647" v="8163" actId="478"/>
          <ac:cxnSpMkLst>
            <pc:docMk/>
            <pc:sldMk cId="2424930889" sldId="2076138499"/>
            <ac:cxnSpMk id="71" creationId="{F7BDD873-1AB5-418C-8595-3DA7CCCA6932}"/>
          </ac:cxnSpMkLst>
        </pc:cxnChg>
        <pc:cxnChg chg="add del">
          <ac:chgData name="Reuben Bond" userId="7f300e4aafcfe080" providerId="LiveId" clId="{B606E64D-23EE-4ED2-ADC2-B755AFA9034B}" dt="2022-04-23T00:04:30.146" v="8143" actId="478"/>
          <ac:cxnSpMkLst>
            <pc:docMk/>
            <pc:sldMk cId="2424930889" sldId="2076138499"/>
            <ac:cxnSpMk id="74" creationId="{25FD7E02-FEAF-4DD1-BD33-EF56A50E44CF}"/>
          </ac:cxnSpMkLst>
        </pc:cxnChg>
        <pc:cxnChg chg="add del mod">
          <ac:chgData name="Reuben Bond" userId="7f300e4aafcfe080" providerId="LiveId" clId="{B606E64D-23EE-4ED2-ADC2-B755AFA9034B}" dt="2022-04-23T00:07:51.487" v="8187" actId="478"/>
          <ac:cxnSpMkLst>
            <pc:docMk/>
            <pc:sldMk cId="2424930889" sldId="2076138499"/>
            <ac:cxnSpMk id="100" creationId="{813C99A7-02ED-4561-A339-C6C9ED371639}"/>
          </ac:cxnSpMkLst>
        </pc:cxnChg>
      </pc:sldChg>
      <pc:sldChg chg="addSp modSp new mod modNotesTx">
        <pc:chgData name="Reuben Bond" userId="7f300e4aafcfe080" providerId="LiveId" clId="{B606E64D-23EE-4ED2-ADC2-B755AFA9034B}" dt="2022-04-23T04:25:45.016" v="15569" actId="20577"/>
        <pc:sldMkLst>
          <pc:docMk/>
          <pc:sldMk cId="3949365001" sldId="2076138500"/>
        </pc:sldMkLst>
        <pc:spChg chg="mod">
          <ac:chgData name="Reuben Bond" userId="7f300e4aafcfe080" providerId="LiveId" clId="{B606E64D-23EE-4ED2-ADC2-B755AFA9034B}" dt="2022-04-23T03:58:35.617" v="12573" actId="20577"/>
          <ac:spMkLst>
            <pc:docMk/>
            <pc:sldMk cId="3949365001" sldId="2076138500"/>
            <ac:spMk id="2" creationId="{218A1CDD-AF6A-4239-8817-6D53CC0C5C4F}"/>
          </ac:spMkLst>
        </pc:spChg>
        <pc:spChg chg="mod">
          <ac:chgData name="Reuben Bond" userId="7f300e4aafcfe080" providerId="LiveId" clId="{B606E64D-23EE-4ED2-ADC2-B755AFA9034B}" dt="2022-04-23T04:23:41.794" v="15178" actId="20577"/>
          <ac:spMkLst>
            <pc:docMk/>
            <pc:sldMk cId="3949365001" sldId="2076138500"/>
            <ac:spMk id="3" creationId="{9F3A2D53-BCBE-4864-8FB7-B98CCD8CB62E}"/>
          </ac:spMkLst>
        </pc:spChg>
        <pc:picChg chg="add mod">
          <ac:chgData name="Reuben Bond" userId="7f300e4aafcfe080" providerId="LiveId" clId="{B606E64D-23EE-4ED2-ADC2-B755AFA9034B}" dt="2022-04-23T02:20:09.719" v="12195" actId="1076"/>
          <ac:picMkLst>
            <pc:docMk/>
            <pc:sldMk cId="3949365001" sldId="2076138500"/>
            <ac:picMk id="2050" creationId="{F78D10AE-4AC6-4347-818E-0017F9A23FCF}"/>
          </ac:picMkLst>
        </pc:picChg>
      </pc:sldChg>
      <pc:sldChg chg="modSp new mod modNotesTx">
        <pc:chgData name="Reuben Bond" userId="7f300e4aafcfe080" providerId="LiveId" clId="{B606E64D-23EE-4ED2-ADC2-B755AFA9034B}" dt="2022-04-23T14:59:43.722" v="15620" actId="20577"/>
        <pc:sldMkLst>
          <pc:docMk/>
          <pc:sldMk cId="2506164688" sldId="2076138501"/>
        </pc:sldMkLst>
        <pc:spChg chg="mod">
          <ac:chgData name="Reuben Bond" userId="7f300e4aafcfe080" providerId="LiveId" clId="{B606E64D-23EE-4ED2-ADC2-B755AFA9034B}" dt="2022-04-23T04:45:05.283" v="15618" actId="20577"/>
          <ac:spMkLst>
            <pc:docMk/>
            <pc:sldMk cId="2506164688" sldId="2076138501"/>
            <ac:spMk id="2" creationId="{5CDA371C-C376-4CAF-90EB-4FF6492A4BF8}"/>
          </ac:spMkLst>
        </pc:spChg>
        <pc:spChg chg="mod">
          <ac:chgData name="Reuben Bond" userId="7f300e4aafcfe080" providerId="LiveId" clId="{B606E64D-23EE-4ED2-ADC2-B755AFA9034B}" dt="2022-04-23T02:29:22.425" v="12549" actId="20577"/>
          <ac:spMkLst>
            <pc:docMk/>
            <pc:sldMk cId="2506164688" sldId="2076138501"/>
            <ac:spMk id="3" creationId="{E1606971-0AD4-440E-8ABA-070F26C1CC74}"/>
          </ac:spMkLst>
        </pc:spChg>
      </pc:sldChg>
      <pc:sldChg chg="addSp delSp new mod">
        <pc:chgData name="Reuben Bond" userId="7f300e4aafcfe080" providerId="LiveId" clId="{B606E64D-23EE-4ED2-ADC2-B755AFA9034B}" dt="2022-04-23T15:21:32.958" v="15909" actId="22"/>
        <pc:sldMkLst>
          <pc:docMk/>
          <pc:sldMk cId="3040002800" sldId="2076138502"/>
        </pc:sldMkLst>
        <pc:spChg chg="del">
          <ac:chgData name="Reuben Bond" userId="7f300e4aafcfe080" providerId="LiveId" clId="{B606E64D-23EE-4ED2-ADC2-B755AFA9034B}" dt="2022-04-23T15:21:32.136" v="15908" actId="478"/>
          <ac:spMkLst>
            <pc:docMk/>
            <pc:sldMk cId="3040002800" sldId="2076138502"/>
            <ac:spMk id="2" creationId="{0394DB87-FB35-4BEA-B49B-663FD55831F7}"/>
          </ac:spMkLst>
        </pc:spChg>
        <pc:spChg chg="del">
          <ac:chgData name="Reuben Bond" userId="7f300e4aafcfe080" providerId="LiveId" clId="{B606E64D-23EE-4ED2-ADC2-B755AFA9034B}" dt="2022-04-23T15:21:29.753" v="15907" actId="478"/>
          <ac:spMkLst>
            <pc:docMk/>
            <pc:sldMk cId="3040002800" sldId="2076138502"/>
            <ac:spMk id="3" creationId="{A5FEBB4C-9231-4C66-B3B3-15B6DB9EF4F2}"/>
          </ac:spMkLst>
        </pc:spChg>
        <pc:picChg chg="add">
          <ac:chgData name="Reuben Bond" userId="7f300e4aafcfe080" providerId="LiveId" clId="{B606E64D-23EE-4ED2-ADC2-B755AFA9034B}" dt="2022-04-23T15:21:32.958" v="15909" actId="22"/>
          <ac:picMkLst>
            <pc:docMk/>
            <pc:sldMk cId="3040002800" sldId="2076138502"/>
            <ac:picMk id="5" creationId="{AC6E5A37-6BAE-43FA-8F3F-43478142873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CD70E-1C7F-43A3-ADB3-587F89927AF4}"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B18F8-A97F-4889-A758-9CF80562E449}" type="slidenum">
              <a:rPr lang="en-US" smtClean="0"/>
              <a:t>‹#›</a:t>
            </a:fld>
            <a:endParaRPr lang="en-US"/>
          </a:p>
        </p:txBody>
      </p:sp>
    </p:spTree>
    <p:extLst>
      <p:ext uri="{BB962C8B-B14F-4D97-AF65-F5344CB8AC3E}">
        <p14:creationId xmlns:p14="http://schemas.microsoft.com/office/powerpoint/2010/main" val="352944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a:t>
            </a:fld>
            <a:endParaRPr lang="en-US"/>
          </a:p>
        </p:txBody>
      </p:sp>
    </p:spTree>
    <p:extLst>
      <p:ext uri="{BB962C8B-B14F-4D97-AF65-F5344CB8AC3E}">
        <p14:creationId xmlns:p14="http://schemas.microsoft.com/office/powerpoint/2010/main" val="343909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10</a:t>
            </a:fld>
            <a:endParaRPr lang="en-US"/>
          </a:p>
        </p:txBody>
      </p:sp>
    </p:spTree>
    <p:extLst>
      <p:ext uri="{BB962C8B-B14F-4D97-AF65-F5344CB8AC3E}">
        <p14:creationId xmlns:p14="http://schemas.microsoft.com/office/powerpoint/2010/main" val="557388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11</a:t>
            </a:fld>
            <a:endParaRPr lang="en-US"/>
          </a:p>
        </p:txBody>
      </p:sp>
    </p:spTree>
    <p:extLst>
      <p:ext uri="{BB962C8B-B14F-4D97-AF65-F5344CB8AC3E}">
        <p14:creationId xmlns:p14="http://schemas.microsoft.com/office/powerpoint/2010/main" val="95927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12</a:t>
            </a:fld>
            <a:endParaRPr lang="en-US"/>
          </a:p>
        </p:txBody>
      </p:sp>
    </p:spTree>
    <p:extLst>
      <p:ext uri="{BB962C8B-B14F-4D97-AF65-F5344CB8AC3E}">
        <p14:creationId xmlns:p14="http://schemas.microsoft.com/office/powerpoint/2010/main" val="266711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13</a:t>
            </a:fld>
            <a:endParaRPr lang="en-US"/>
          </a:p>
        </p:txBody>
      </p:sp>
    </p:spTree>
    <p:extLst>
      <p:ext uri="{BB962C8B-B14F-4D97-AF65-F5344CB8AC3E}">
        <p14:creationId xmlns:p14="http://schemas.microsoft.com/office/powerpoint/2010/main" val="3285345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14</a:t>
            </a:fld>
            <a:endParaRPr lang="en-US"/>
          </a:p>
        </p:txBody>
      </p:sp>
    </p:spTree>
    <p:extLst>
      <p:ext uri="{BB962C8B-B14F-4D97-AF65-F5344CB8AC3E}">
        <p14:creationId xmlns:p14="http://schemas.microsoft.com/office/powerpoint/2010/main" val="71072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15</a:t>
            </a:fld>
            <a:endParaRPr lang="en-US"/>
          </a:p>
        </p:txBody>
      </p:sp>
    </p:spTree>
    <p:extLst>
      <p:ext uri="{BB962C8B-B14F-4D97-AF65-F5344CB8AC3E}">
        <p14:creationId xmlns:p14="http://schemas.microsoft.com/office/powerpoint/2010/main" val="31289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16</a:t>
            </a:fld>
            <a:endParaRPr lang="en-US"/>
          </a:p>
        </p:txBody>
      </p:sp>
    </p:spTree>
    <p:extLst>
      <p:ext uri="{BB962C8B-B14F-4D97-AF65-F5344CB8AC3E}">
        <p14:creationId xmlns:p14="http://schemas.microsoft.com/office/powerpoint/2010/main" val="4178336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17</a:t>
            </a:fld>
            <a:endParaRPr lang="en-US"/>
          </a:p>
        </p:txBody>
      </p:sp>
    </p:spTree>
    <p:extLst>
      <p:ext uri="{BB962C8B-B14F-4D97-AF65-F5344CB8AC3E}">
        <p14:creationId xmlns:p14="http://schemas.microsoft.com/office/powerpoint/2010/main" val="238214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19</a:t>
            </a:fld>
            <a:endParaRPr lang="en-US"/>
          </a:p>
        </p:txBody>
      </p:sp>
    </p:spTree>
    <p:extLst>
      <p:ext uri="{BB962C8B-B14F-4D97-AF65-F5344CB8AC3E}">
        <p14:creationId xmlns:p14="http://schemas.microsoft.com/office/powerpoint/2010/main" val="167528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20</a:t>
            </a:fld>
            <a:endParaRPr lang="en-US"/>
          </a:p>
        </p:txBody>
      </p:sp>
    </p:spTree>
    <p:extLst>
      <p:ext uri="{BB962C8B-B14F-4D97-AF65-F5344CB8AC3E}">
        <p14:creationId xmlns:p14="http://schemas.microsoft.com/office/powerpoint/2010/main" val="172857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2</a:t>
            </a:fld>
            <a:endParaRPr lang="en-US"/>
          </a:p>
        </p:txBody>
      </p:sp>
    </p:spTree>
    <p:extLst>
      <p:ext uri="{BB962C8B-B14F-4D97-AF65-F5344CB8AC3E}">
        <p14:creationId xmlns:p14="http://schemas.microsoft.com/office/powerpoint/2010/main" val="372009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21</a:t>
            </a:fld>
            <a:endParaRPr lang="en-US"/>
          </a:p>
        </p:txBody>
      </p:sp>
    </p:spTree>
    <p:extLst>
      <p:ext uri="{BB962C8B-B14F-4D97-AF65-F5344CB8AC3E}">
        <p14:creationId xmlns:p14="http://schemas.microsoft.com/office/powerpoint/2010/main" val="2568498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22</a:t>
            </a:fld>
            <a:endParaRPr lang="en-US"/>
          </a:p>
        </p:txBody>
      </p:sp>
    </p:spTree>
    <p:extLst>
      <p:ext uri="{BB962C8B-B14F-4D97-AF65-F5344CB8AC3E}">
        <p14:creationId xmlns:p14="http://schemas.microsoft.com/office/powerpoint/2010/main" val="1490345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9B18F8-A97F-4889-A758-9CF80562E449}" type="slidenum">
              <a:rPr lang="en-US" smtClean="0"/>
              <a:t>23</a:t>
            </a:fld>
            <a:endParaRPr lang="en-US"/>
          </a:p>
        </p:txBody>
      </p:sp>
    </p:spTree>
    <p:extLst>
      <p:ext uri="{BB962C8B-B14F-4D97-AF65-F5344CB8AC3E}">
        <p14:creationId xmlns:p14="http://schemas.microsoft.com/office/powerpoint/2010/main" val="4122248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9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144476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600"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1104701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DBCA8-80C6-47C9-B6D8-2CAF7647B90B}" type="slidenum">
              <a:rPr lang="en-US" smtClean="0"/>
              <a:t>27</a:t>
            </a:fld>
            <a:endParaRPr lang="en-US"/>
          </a:p>
        </p:txBody>
      </p:sp>
    </p:spTree>
    <p:extLst>
      <p:ext uri="{BB962C8B-B14F-4D97-AF65-F5344CB8AC3E}">
        <p14:creationId xmlns:p14="http://schemas.microsoft.com/office/powerpoint/2010/main" val="1007960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28</a:t>
            </a:fld>
            <a:endParaRPr lang="en-US"/>
          </a:p>
        </p:txBody>
      </p:sp>
    </p:spTree>
    <p:extLst>
      <p:ext uri="{BB962C8B-B14F-4D97-AF65-F5344CB8AC3E}">
        <p14:creationId xmlns:p14="http://schemas.microsoft.com/office/powerpoint/2010/main" val="4259485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DCF8D-F65D-4E38-AD29-FA3E0CA4BFCE}" type="slidenum">
              <a:rPr lang="en-US" smtClean="0"/>
              <a:t>29</a:t>
            </a:fld>
            <a:endParaRPr lang="en-US"/>
          </a:p>
        </p:txBody>
      </p:sp>
    </p:spTree>
    <p:extLst>
      <p:ext uri="{BB962C8B-B14F-4D97-AF65-F5344CB8AC3E}">
        <p14:creationId xmlns:p14="http://schemas.microsoft.com/office/powerpoint/2010/main" val="4093173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DCF8D-F65D-4E38-AD29-FA3E0CA4BFCE}" type="slidenum">
              <a:rPr lang="en-US" smtClean="0"/>
              <a:t>30</a:t>
            </a:fld>
            <a:endParaRPr lang="en-US"/>
          </a:p>
        </p:txBody>
      </p:sp>
    </p:spTree>
    <p:extLst>
      <p:ext uri="{BB962C8B-B14F-4D97-AF65-F5344CB8AC3E}">
        <p14:creationId xmlns:p14="http://schemas.microsoft.com/office/powerpoint/2010/main" val="172088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3</a:t>
            </a:fld>
            <a:endParaRPr lang="en-US"/>
          </a:p>
        </p:txBody>
      </p:sp>
    </p:spTree>
    <p:extLst>
      <p:ext uri="{BB962C8B-B14F-4D97-AF65-F5344CB8AC3E}">
        <p14:creationId xmlns:p14="http://schemas.microsoft.com/office/powerpoint/2010/main" val="2642781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31</a:t>
            </a:fld>
            <a:endParaRPr lang="en-US"/>
          </a:p>
        </p:txBody>
      </p:sp>
    </p:spTree>
    <p:extLst>
      <p:ext uri="{BB962C8B-B14F-4D97-AF65-F5344CB8AC3E}">
        <p14:creationId xmlns:p14="http://schemas.microsoft.com/office/powerpoint/2010/main" val="262850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32</a:t>
            </a:fld>
            <a:endParaRPr lang="en-US"/>
          </a:p>
        </p:txBody>
      </p:sp>
    </p:spTree>
    <p:extLst>
      <p:ext uri="{BB962C8B-B14F-4D97-AF65-F5344CB8AC3E}">
        <p14:creationId xmlns:p14="http://schemas.microsoft.com/office/powerpoint/2010/main" val="175456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33</a:t>
            </a:fld>
            <a:endParaRPr lang="en-US"/>
          </a:p>
        </p:txBody>
      </p:sp>
    </p:spTree>
    <p:extLst>
      <p:ext uri="{BB962C8B-B14F-4D97-AF65-F5344CB8AC3E}">
        <p14:creationId xmlns:p14="http://schemas.microsoft.com/office/powerpoint/2010/main" val="183407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34</a:t>
            </a:fld>
            <a:endParaRPr lang="en-US"/>
          </a:p>
        </p:txBody>
      </p:sp>
    </p:spTree>
    <p:extLst>
      <p:ext uri="{BB962C8B-B14F-4D97-AF65-F5344CB8AC3E}">
        <p14:creationId xmlns:p14="http://schemas.microsoft.com/office/powerpoint/2010/main" val="75277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DCF8D-F65D-4E38-AD29-FA3E0CA4BFCE}" type="slidenum">
              <a:rPr lang="en-US" smtClean="0"/>
              <a:t>35</a:t>
            </a:fld>
            <a:endParaRPr lang="en-US"/>
          </a:p>
        </p:txBody>
      </p:sp>
    </p:spTree>
    <p:extLst>
      <p:ext uri="{BB962C8B-B14F-4D97-AF65-F5344CB8AC3E}">
        <p14:creationId xmlns:p14="http://schemas.microsoft.com/office/powerpoint/2010/main" val="3747257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4DCF8D-F65D-4E38-AD29-FA3E0CA4BFCE}" type="slidenum">
              <a:rPr lang="en-US" smtClean="0"/>
              <a:t>36</a:t>
            </a:fld>
            <a:endParaRPr lang="en-US"/>
          </a:p>
        </p:txBody>
      </p:sp>
    </p:spTree>
    <p:extLst>
      <p:ext uri="{BB962C8B-B14F-4D97-AF65-F5344CB8AC3E}">
        <p14:creationId xmlns:p14="http://schemas.microsoft.com/office/powerpoint/2010/main" val="2668410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9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349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4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4DCF8D-F65D-4E38-AD29-FA3E0CA4BF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300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a:t>
            </a:fld>
            <a:endParaRPr lang="en-US"/>
          </a:p>
        </p:txBody>
      </p:sp>
    </p:spTree>
    <p:extLst>
      <p:ext uri="{BB962C8B-B14F-4D97-AF65-F5344CB8AC3E}">
        <p14:creationId xmlns:p14="http://schemas.microsoft.com/office/powerpoint/2010/main" val="1545814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41</a:t>
            </a:fld>
            <a:endParaRPr lang="en-US"/>
          </a:p>
        </p:txBody>
      </p:sp>
    </p:spTree>
    <p:extLst>
      <p:ext uri="{BB962C8B-B14F-4D97-AF65-F5344CB8AC3E}">
        <p14:creationId xmlns:p14="http://schemas.microsoft.com/office/powerpoint/2010/main" val="3614236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42</a:t>
            </a:fld>
            <a:endParaRPr lang="en-US"/>
          </a:p>
        </p:txBody>
      </p:sp>
    </p:spTree>
    <p:extLst>
      <p:ext uri="{BB962C8B-B14F-4D97-AF65-F5344CB8AC3E}">
        <p14:creationId xmlns:p14="http://schemas.microsoft.com/office/powerpoint/2010/main" val="361970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205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101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836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46</a:t>
            </a:fld>
            <a:endParaRPr lang="en-US"/>
          </a:p>
        </p:txBody>
      </p:sp>
    </p:spTree>
    <p:extLst>
      <p:ext uri="{BB962C8B-B14F-4D97-AF65-F5344CB8AC3E}">
        <p14:creationId xmlns:p14="http://schemas.microsoft.com/office/powerpoint/2010/main" val="1996873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BCA8-80C6-47C9-B6D8-2CAF7647B9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125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48</a:t>
            </a:fld>
            <a:endParaRPr lang="en-US"/>
          </a:p>
        </p:txBody>
      </p:sp>
    </p:spTree>
    <p:extLst>
      <p:ext uri="{BB962C8B-B14F-4D97-AF65-F5344CB8AC3E}">
        <p14:creationId xmlns:p14="http://schemas.microsoft.com/office/powerpoint/2010/main" val="4290407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49</a:t>
            </a:fld>
            <a:endParaRPr lang="en-US"/>
          </a:p>
        </p:txBody>
      </p:sp>
    </p:spTree>
    <p:extLst>
      <p:ext uri="{BB962C8B-B14F-4D97-AF65-F5344CB8AC3E}">
        <p14:creationId xmlns:p14="http://schemas.microsoft.com/office/powerpoint/2010/main" val="35137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50</a:t>
            </a:fld>
            <a:endParaRPr lang="en-US"/>
          </a:p>
        </p:txBody>
      </p:sp>
    </p:spTree>
    <p:extLst>
      <p:ext uri="{BB962C8B-B14F-4D97-AF65-F5344CB8AC3E}">
        <p14:creationId xmlns:p14="http://schemas.microsoft.com/office/powerpoint/2010/main" val="113299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a:t>
            </a:fld>
            <a:endParaRPr lang="en-US"/>
          </a:p>
        </p:txBody>
      </p:sp>
    </p:spTree>
    <p:extLst>
      <p:ext uri="{BB962C8B-B14F-4D97-AF65-F5344CB8AC3E}">
        <p14:creationId xmlns:p14="http://schemas.microsoft.com/office/powerpoint/2010/main" val="1454145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51</a:t>
            </a:fld>
            <a:endParaRPr lang="en-US"/>
          </a:p>
        </p:txBody>
      </p:sp>
    </p:spTree>
    <p:extLst>
      <p:ext uri="{BB962C8B-B14F-4D97-AF65-F5344CB8AC3E}">
        <p14:creationId xmlns:p14="http://schemas.microsoft.com/office/powerpoint/2010/main" val="949712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52</a:t>
            </a:fld>
            <a:endParaRPr lang="en-US"/>
          </a:p>
        </p:txBody>
      </p:sp>
    </p:spTree>
    <p:extLst>
      <p:ext uri="{BB962C8B-B14F-4D97-AF65-F5344CB8AC3E}">
        <p14:creationId xmlns:p14="http://schemas.microsoft.com/office/powerpoint/2010/main" val="568364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53</a:t>
            </a:fld>
            <a:endParaRPr lang="en-US"/>
          </a:p>
        </p:txBody>
      </p:sp>
    </p:spTree>
    <p:extLst>
      <p:ext uri="{BB962C8B-B14F-4D97-AF65-F5344CB8AC3E}">
        <p14:creationId xmlns:p14="http://schemas.microsoft.com/office/powerpoint/2010/main" val="1531863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54</a:t>
            </a:fld>
            <a:endParaRPr lang="en-US"/>
          </a:p>
        </p:txBody>
      </p:sp>
    </p:spTree>
    <p:extLst>
      <p:ext uri="{BB962C8B-B14F-4D97-AF65-F5344CB8AC3E}">
        <p14:creationId xmlns:p14="http://schemas.microsoft.com/office/powerpoint/2010/main" val="2370107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DCF8D-F65D-4E38-AD29-FA3E0CA4BFCE}" type="slidenum">
              <a:rPr lang="en-US" smtClean="0"/>
              <a:t>55</a:t>
            </a:fld>
            <a:endParaRPr lang="en-US"/>
          </a:p>
        </p:txBody>
      </p:sp>
    </p:spTree>
    <p:extLst>
      <p:ext uri="{BB962C8B-B14F-4D97-AF65-F5344CB8AC3E}">
        <p14:creationId xmlns:p14="http://schemas.microsoft.com/office/powerpoint/2010/main" val="1136664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56</a:t>
            </a:fld>
            <a:endParaRPr lang="en-US"/>
          </a:p>
        </p:txBody>
      </p:sp>
    </p:spTree>
    <p:extLst>
      <p:ext uri="{BB962C8B-B14F-4D97-AF65-F5344CB8AC3E}">
        <p14:creationId xmlns:p14="http://schemas.microsoft.com/office/powerpoint/2010/main" val="4133543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57</a:t>
            </a:fld>
            <a:endParaRPr lang="en-US"/>
          </a:p>
        </p:txBody>
      </p:sp>
    </p:spTree>
    <p:extLst>
      <p:ext uri="{BB962C8B-B14F-4D97-AF65-F5344CB8AC3E}">
        <p14:creationId xmlns:p14="http://schemas.microsoft.com/office/powerpoint/2010/main" val="2885910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59</a:t>
            </a:fld>
            <a:endParaRPr lang="en-US"/>
          </a:p>
        </p:txBody>
      </p:sp>
    </p:spTree>
    <p:extLst>
      <p:ext uri="{BB962C8B-B14F-4D97-AF65-F5344CB8AC3E}">
        <p14:creationId xmlns:p14="http://schemas.microsoft.com/office/powerpoint/2010/main" val="3809349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60</a:t>
            </a:fld>
            <a:endParaRPr lang="en-US"/>
          </a:p>
        </p:txBody>
      </p:sp>
    </p:spTree>
    <p:extLst>
      <p:ext uri="{BB962C8B-B14F-4D97-AF65-F5344CB8AC3E}">
        <p14:creationId xmlns:p14="http://schemas.microsoft.com/office/powerpoint/2010/main" val="3042379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61</a:t>
            </a:fld>
            <a:endParaRPr lang="en-US"/>
          </a:p>
        </p:txBody>
      </p:sp>
    </p:spTree>
    <p:extLst>
      <p:ext uri="{BB962C8B-B14F-4D97-AF65-F5344CB8AC3E}">
        <p14:creationId xmlns:p14="http://schemas.microsoft.com/office/powerpoint/2010/main" val="68804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6</a:t>
            </a:fld>
            <a:endParaRPr lang="en-US"/>
          </a:p>
        </p:txBody>
      </p:sp>
    </p:spTree>
    <p:extLst>
      <p:ext uri="{BB962C8B-B14F-4D97-AF65-F5344CB8AC3E}">
        <p14:creationId xmlns:p14="http://schemas.microsoft.com/office/powerpoint/2010/main" val="2656101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63</a:t>
            </a:fld>
            <a:endParaRPr lang="en-US"/>
          </a:p>
        </p:txBody>
      </p:sp>
    </p:spTree>
    <p:extLst>
      <p:ext uri="{BB962C8B-B14F-4D97-AF65-F5344CB8AC3E}">
        <p14:creationId xmlns:p14="http://schemas.microsoft.com/office/powerpoint/2010/main" val="1301864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7</a:t>
            </a:fld>
            <a:endParaRPr lang="en-US"/>
          </a:p>
        </p:txBody>
      </p:sp>
    </p:spTree>
    <p:extLst>
      <p:ext uri="{BB962C8B-B14F-4D97-AF65-F5344CB8AC3E}">
        <p14:creationId xmlns:p14="http://schemas.microsoft.com/office/powerpoint/2010/main" val="85969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8</a:t>
            </a:fld>
            <a:endParaRPr lang="en-US"/>
          </a:p>
        </p:txBody>
      </p:sp>
    </p:spTree>
    <p:extLst>
      <p:ext uri="{BB962C8B-B14F-4D97-AF65-F5344CB8AC3E}">
        <p14:creationId xmlns:p14="http://schemas.microsoft.com/office/powerpoint/2010/main" val="41582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9B18F8-A97F-4889-A758-9CF80562E449}" type="slidenum">
              <a:rPr lang="en-US" smtClean="0"/>
              <a:t>9</a:t>
            </a:fld>
            <a:endParaRPr lang="en-US"/>
          </a:p>
        </p:txBody>
      </p:sp>
    </p:spTree>
    <p:extLst>
      <p:ext uri="{BB962C8B-B14F-4D97-AF65-F5344CB8AC3E}">
        <p14:creationId xmlns:p14="http://schemas.microsoft.com/office/powerpoint/2010/main" val="261343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9.emf"/><Relationship Id="rId4" Type="http://schemas.openxmlformats.org/officeDocument/2006/relationships/image" Target="../media/image33.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9.emf"/><Relationship Id="rId4" Type="http://schemas.openxmlformats.org/officeDocument/2006/relationships/image" Target="../media/image33.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9.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40.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jpe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39.sv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emf"/><Relationship Id="rId1" Type="http://schemas.openxmlformats.org/officeDocument/2006/relationships/slideMaster" Target="../slideMasters/slideMaster5.xml"/><Relationship Id="rId4" Type="http://schemas.openxmlformats.org/officeDocument/2006/relationships/image" Target="../media/image39.sv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0417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695648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722759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61106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148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2130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091664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430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8085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720397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2948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553685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84383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9789178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647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84873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5439333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4990399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04109151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75172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927594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830224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50844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034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7344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091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969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6184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36455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1693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40242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2426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9161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97903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90049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674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76003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99180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33049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34364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5981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64502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67307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0072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06471830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4901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43869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495196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38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60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841220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2916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1156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68225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WC logo" descr="Worldwide Communities logo">
            <a:extLst>
              <a:ext uri="{FF2B5EF4-FFF2-40B4-BE49-F238E27FC236}">
                <a16:creationId xmlns:a16="http://schemas.microsoft.com/office/drawing/2014/main" id="{3C049052-A50B-4F87-8B52-6F4021D8AA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6"/>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2437014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5492412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WC logo" descr="Worldwide Communities logo">
            <a:extLst>
              <a:ext uri="{FF2B5EF4-FFF2-40B4-BE49-F238E27FC236}">
                <a16:creationId xmlns:a16="http://schemas.microsoft.com/office/drawing/2014/main" id="{B150AE0B-5483-4CDE-B7E6-56ADCA9BB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2" y="5787580"/>
            <a:ext cx="3150108" cy="4846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0505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05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180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6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422294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1978241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343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07766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75961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22988978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0480444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6187072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17121314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33154029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250126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WC logo" descr="Technical Leadership Development Program">
            <a:extLst>
              <a:ext uri="{FF2B5EF4-FFF2-40B4-BE49-F238E27FC236}">
                <a16:creationId xmlns:a16="http://schemas.microsoft.com/office/drawing/2014/main" id="{6ED0360A-55FA-43B0-97E3-2E96333993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3" y="5833299"/>
            <a:ext cx="2852928" cy="438912"/>
          </a:xfrm>
          <a:prstGeom prst="rect">
            <a:avLst/>
          </a:prstGeom>
        </p:spPr>
      </p:pic>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4"/>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297665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6D7A2C9B-3A96-436D-809B-E10750A5A1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60511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5" name="WC logo" descr="Technical Leadership Development Program">
            <a:extLst>
              <a:ext uri="{FF2B5EF4-FFF2-40B4-BE49-F238E27FC236}">
                <a16:creationId xmlns:a16="http://schemas.microsoft.com/office/drawing/2014/main" id="{A5C6848C-CDA7-497C-8A37-BD6B4F1782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87128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345B96B2-F3A6-4B18-BB96-3271523858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50922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4F052D4C-EC1C-414B-B358-3DA86533C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86725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534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0185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6" name="WC logo" descr="Technical Leadership Development Program">
            <a:extLst>
              <a:ext uri="{FF2B5EF4-FFF2-40B4-BE49-F238E27FC236}">
                <a16:creationId xmlns:a16="http://schemas.microsoft.com/office/drawing/2014/main" id="{24DA5ACD-7F6B-4BC2-874A-0E6E5B81B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236693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2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WC logo" descr="Technical Leadership Development Program">
            <a:extLst>
              <a:ext uri="{FF2B5EF4-FFF2-40B4-BE49-F238E27FC236}">
                <a16:creationId xmlns:a16="http://schemas.microsoft.com/office/drawing/2014/main" id="{D5E9A58E-0873-400F-998A-F1BA049C1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3011916"/>
            <a:ext cx="5408676" cy="832104"/>
          </a:xfrm>
          <a:prstGeom prst="rect">
            <a:avLst/>
          </a:prstGeom>
        </p:spPr>
      </p:pic>
    </p:spTree>
    <p:extLst>
      <p:ext uri="{BB962C8B-B14F-4D97-AF65-F5344CB8AC3E}">
        <p14:creationId xmlns:p14="http://schemas.microsoft.com/office/powerpoint/2010/main" val="286052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010220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5952000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553998"/>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1797415"/>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4495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499528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611574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867419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86345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93693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4" cy="4931036"/>
          </a:xfrm>
        </p:spPr>
        <p:txBody>
          <a:bodyPr>
            <a:noAutofit/>
          </a:bodyPr>
          <a:lstStyle>
            <a:lvl1pPr marL="336095" indent="-33609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024"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3284151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5" name="Tijdelijke aanduiding voor dianummer 4"/>
          <p:cNvSpPr>
            <a:spLocks noGrp="1"/>
          </p:cNvSpPr>
          <p:nvPr>
            <p:ph type="sldNum" sz="quarter" idx="12"/>
          </p:nvPr>
        </p:nvSpPr>
        <p:spPr/>
        <p:txBody>
          <a:bodyPr/>
          <a:lstStyle/>
          <a:p>
            <a:fld id="{240DB444-2262-AC4C-9DFC-5545C1C0EAAA}" type="slidenum">
              <a:rPr lang="nl-NL" smtClean="0"/>
              <a:t>‹#›</a:t>
            </a:fld>
            <a:endParaRPr lang="nl-NL"/>
          </a:p>
        </p:txBody>
      </p:sp>
    </p:spTree>
    <p:extLst>
      <p:ext uri="{BB962C8B-B14F-4D97-AF65-F5344CB8AC3E}">
        <p14:creationId xmlns:p14="http://schemas.microsoft.com/office/powerpoint/2010/main" val="187910940"/>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7"/>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7"/>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02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631834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8925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857983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12140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27453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26232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1789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016143-E03C-4CFD-AFDC-14E5BDEA754C}"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711486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678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082645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5186572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59FD0C-5451-4CA0-86AF-E70AE3279989}" type="datetimeFigureOut">
              <a:rPr lang="en-US" smtClean="0"/>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09174390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3945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477574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80696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29872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03855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049587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11119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80143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344489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2081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366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6582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4418080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4399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784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79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663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2499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39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971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6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192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093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8952892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43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7789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915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140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48122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018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80562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845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4169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101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9938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8064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318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005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76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35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8361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284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9971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984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41853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10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95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27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8559377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5326616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572559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799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18790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842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652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333986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665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74071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9386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2291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57840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1465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87638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78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2414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80730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12/16/2022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750470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814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5640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4155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544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990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5555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89119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2572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679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026580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0.xml"/><Relationship Id="rId21" Type="http://schemas.openxmlformats.org/officeDocument/2006/relationships/slideLayout" Target="../slideLayouts/slideLayout55.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63" Type="http://schemas.openxmlformats.org/officeDocument/2006/relationships/slideLayout" Target="../slideLayouts/slideLayout97.xml"/><Relationship Id="rId68" Type="http://schemas.openxmlformats.org/officeDocument/2006/relationships/slideLayout" Target="../slideLayouts/slideLayout102.xml"/><Relationship Id="rId84" Type="http://schemas.openxmlformats.org/officeDocument/2006/relationships/slideLayout" Target="../slideLayouts/slideLayout118.xml"/><Relationship Id="rId89" Type="http://schemas.openxmlformats.org/officeDocument/2006/relationships/slideLayout" Target="../slideLayouts/slideLayout123.xml"/><Relationship Id="rId112" Type="http://schemas.openxmlformats.org/officeDocument/2006/relationships/slideLayout" Target="../slideLayouts/slideLayout146.xml"/><Relationship Id="rId16" Type="http://schemas.openxmlformats.org/officeDocument/2006/relationships/slideLayout" Target="../slideLayouts/slideLayout50.xml"/><Relationship Id="rId107" Type="http://schemas.openxmlformats.org/officeDocument/2006/relationships/slideLayout" Target="../slideLayouts/slideLayout141.xml"/><Relationship Id="rId11" Type="http://schemas.openxmlformats.org/officeDocument/2006/relationships/slideLayout" Target="../slideLayouts/slideLayout45.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3" Type="http://schemas.openxmlformats.org/officeDocument/2006/relationships/slideLayout" Target="../slideLayouts/slideLayout87.xml"/><Relationship Id="rId58" Type="http://schemas.openxmlformats.org/officeDocument/2006/relationships/slideLayout" Target="../slideLayouts/slideLayout92.xml"/><Relationship Id="rId74" Type="http://schemas.openxmlformats.org/officeDocument/2006/relationships/slideLayout" Target="../slideLayouts/slideLayout108.xml"/><Relationship Id="rId79" Type="http://schemas.openxmlformats.org/officeDocument/2006/relationships/slideLayout" Target="../slideLayouts/slideLayout113.xml"/><Relationship Id="rId102" Type="http://schemas.openxmlformats.org/officeDocument/2006/relationships/slideLayout" Target="../slideLayouts/slideLayout136.xml"/><Relationship Id="rId5" Type="http://schemas.openxmlformats.org/officeDocument/2006/relationships/slideLayout" Target="../slideLayouts/slideLayout39.xml"/><Relationship Id="rId90" Type="http://schemas.openxmlformats.org/officeDocument/2006/relationships/slideLayout" Target="../slideLayouts/slideLayout124.xml"/><Relationship Id="rId95" Type="http://schemas.openxmlformats.org/officeDocument/2006/relationships/slideLayout" Target="../slideLayouts/slideLayout129.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64" Type="http://schemas.openxmlformats.org/officeDocument/2006/relationships/slideLayout" Target="../slideLayouts/slideLayout98.xml"/><Relationship Id="rId69" Type="http://schemas.openxmlformats.org/officeDocument/2006/relationships/slideLayout" Target="../slideLayouts/slideLayout103.xml"/><Relationship Id="rId113" Type="http://schemas.openxmlformats.org/officeDocument/2006/relationships/slideLayout" Target="../slideLayouts/slideLayout147.xml"/><Relationship Id="rId80" Type="http://schemas.openxmlformats.org/officeDocument/2006/relationships/slideLayout" Target="../slideLayouts/slideLayout114.xml"/><Relationship Id="rId85" Type="http://schemas.openxmlformats.org/officeDocument/2006/relationships/slideLayout" Target="../slideLayouts/slideLayout119.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59" Type="http://schemas.openxmlformats.org/officeDocument/2006/relationships/slideLayout" Target="../slideLayouts/slideLayout93.xml"/><Relationship Id="rId103" Type="http://schemas.openxmlformats.org/officeDocument/2006/relationships/slideLayout" Target="../slideLayouts/slideLayout137.xml"/><Relationship Id="rId108" Type="http://schemas.openxmlformats.org/officeDocument/2006/relationships/slideLayout" Target="../slideLayouts/slideLayout142.xml"/><Relationship Id="rId54" Type="http://schemas.openxmlformats.org/officeDocument/2006/relationships/slideLayout" Target="../slideLayouts/slideLayout88.xml"/><Relationship Id="rId70" Type="http://schemas.openxmlformats.org/officeDocument/2006/relationships/slideLayout" Target="../slideLayouts/slideLayout104.xml"/><Relationship Id="rId75" Type="http://schemas.openxmlformats.org/officeDocument/2006/relationships/slideLayout" Target="../slideLayouts/slideLayout109.xml"/><Relationship Id="rId91" Type="http://schemas.openxmlformats.org/officeDocument/2006/relationships/slideLayout" Target="../slideLayouts/slideLayout125.xml"/><Relationship Id="rId96" Type="http://schemas.openxmlformats.org/officeDocument/2006/relationships/slideLayout" Target="../slideLayouts/slideLayout13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slideLayout" Target="../slideLayouts/slideLayout91.xml"/><Relationship Id="rId106" Type="http://schemas.openxmlformats.org/officeDocument/2006/relationships/slideLayout" Target="../slideLayouts/slideLayout140.xml"/><Relationship Id="rId114" Type="http://schemas.openxmlformats.org/officeDocument/2006/relationships/theme" Target="../theme/theme4.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60" Type="http://schemas.openxmlformats.org/officeDocument/2006/relationships/slideLayout" Target="../slideLayouts/slideLayout94.xml"/><Relationship Id="rId65" Type="http://schemas.openxmlformats.org/officeDocument/2006/relationships/slideLayout" Target="../slideLayouts/slideLayout99.xml"/><Relationship Id="rId73" Type="http://schemas.openxmlformats.org/officeDocument/2006/relationships/slideLayout" Target="../slideLayouts/slideLayout107.xml"/><Relationship Id="rId78" Type="http://schemas.openxmlformats.org/officeDocument/2006/relationships/slideLayout" Target="../slideLayouts/slideLayout112.xml"/><Relationship Id="rId81" Type="http://schemas.openxmlformats.org/officeDocument/2006/relationships/slideLayout" Target="../slideLayouts/slideLayout115.xml"/><Relationship Id="rId86" Type="http://schemas.openxmlformats.org/officeDocument/2006/relationships/slideLayout" Target="../slideLayouts/slideLayout120.xml"/><Relationship Id="rId94" Type="http://schemas.openxmlformats.org/officeDocument/2006/relationships/slideLayout" Target="../slideLayouts/slideLayout128.xml"/><Relationship Id="rId99" Type="http://schemas.openxmlformats.org/officeDocument/2006/relationships/slideLayout" Target="../slideLayouts/slideLayout133.xml"/><Relationship Id="rId101" Type="http://schemas.openxmlformats.org/officeDocument/2006/relationships/slideLayout" Target="../slideLayouts/slideLayout13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9" Type="http://schemas.openxmlformats.org/officeDocument/2006/relationships/slideLayout" Target="../slideLayouts/slideLayout73.xml"/><Relationship Id="rId109" Type="http://schemas.openxmlformats.org/officeDocument/2006/relationships/slideLayout" Target="../slideLayouts/slideLayout143.xml"/><Relationship Id="rId34" Type="http://schemas.openxmlformats.org/officeDocument/2006/relationships/slideLayout" Target="../slideLayouts/slideLayout68.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6" Type="http://schemas.openxmlformats.org/officeDocument/2006/relationships/slideLayout" Target="../slideLayouts/slideLayout110.xml"/><Relationship Id="rId97" Type="http://schemas.openxmlformats.org/officeDocument/2006/relationships/slideLayout" Target="../slideLayouts/slideLayout131.xml"/><Relationship Id="rId104" Type="http://schemas.openxmlformats.org/officeDocument/2006/relationships/slideLayout" Target="../slideLayouts/slideLayout138.xml"/><Relationship Id="rId7" Type="http://schemas.openxmlformats.org/officeDocument/2006/relationships/slideLayout" Target="../slideLayouts/slideLayout41.xml"/><Relationship Id="rId71" Type="http://schemas.openxmlformats.org/officeDocument/2006/relationships/slideLayout" Target="../slideLayouts/slideLayout105.xml"/><Relationship Id="rId92" Type="http://schemas.openxmlformats.org/officeDocument/2006/relationships/slideLayout" Target="../slideLayouts/slideLayout126.xml"/><Relationship Id="rId2" Type="http://schemas.openxmlformats.org/officeDocument/2006/relationships/slideLayout" Target="../slideLayouts/slideLayout36.xml"/><Relationship Id="rId29" Type="http://schemas.openxmlformats.org/officeDocument/2006/relationships/slideLayout" Target="../slideLayouts/slideLayout63.xml"/><Relationship Id="rId24" Type="http://schemas.openxmlformats.org/officeDocument/2006/relationships/slideLayout" Target="../slideLayouts/slideLayout58.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66" Type="http://schemas.openxmlformats.org/officeDocument/2006/relationships/slideLayout" Target="../slideLayouts/slideLayout100.xml"/><Relationship Id="rId87" Type="http://schemas.openxmlformats.org/officeDocument/2006/relationships/slideLayout" Target="../slideLayouts/slideLayout121.xml"/><Relationship Id="rId110" Type="http://schemas.openxmlformats.org/officeDocument/2006/relationships/slideLayout" Target="../slideLayouts/slideLayout144.xml"/><Relationship Id="rId115" Type="http://schemas.openxmlformats.org/officeDocument/2006/relationships/image" Target="../media/image7.emf"/><Relationship Id="rId61" Type="http://schemas.openxmlformats.org/officeDocument/2006/relationships/slideLayout" Target="../slideLayouts/slideLayout95.xml"/><Relationship Id="rId82" Type="http://schemas.openxmlformats.org/officeDocument/2006/relationships/slideLayout" Target="../slideLayouts/slideLayout116.xml"/><Relationship Id="rId19" Type="http://schemas.openxmlformats.org/officeDocument/2006/relationships/slideLayout" Target="../slideLayouts/slideLayout53.xml"/><Relationship Id="rId14" Type="http://schemas.openxmlformats.org/officeDocument/2006/relationships/slideLayout" Target="../slideLayouts/slideLayout48.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56" Type="http://schemas.openxmlformats.org/officeDocument/2006/relationships/slideLayout" Target="../slideLayouts/slideLayout90.xml"/><Relationship Id="rId77" Type="http://schemas.openxmlformats.org/officeDocument/2006/relationships/slideLayout" Target="../slideLayouts/slideLayout111.xml"/><Relationship Id="rId100" Type="http://schemas.openxmlformats.org/officeDocument/2006/relationships/slideLayout" Target="../slideLayouts/slideLayout134.xml"/><Relationship Id="rId105" Type="http://schemas.openxmlformats.org/officeDocument/2006/relationships/slideLayout" Target="../slideLayouts/slideLayout139.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72" Type="http://schemas.openxmlformats.org/officeDocument/2006/relationships/slideLayout" Target="../slideLayouts/slideLayout106.xml"/><Relationship Id="rId93" Type="http://schemas.openxmlformats.org/officeDocument/2006/relationships/slideLayout" Target="../slideLayouts/slideLayout127.xml"/><Relationship Id="rId98" Type="http://schemas.openxmlformats.org/officeDocument/2006/relationships/slideLayout" Target="../slideLayouts/slideLayout132.xml"/><Relationship Id="rId3" Type="http://schemas.openxmlformats.org/officeDocument/2006/relationships/slideLayout" Target="../slideLayouts/slideLayout37.xml"/><Relationship Id="rId25" Type="http://schemas.openxmlformats.org/officeDocument/2006/relationships/slideLayout" Target="../slideLayouts/slideLayout59.xml"/><Relationship Id="rId46" Type="http://schemas.openxmlformats.org/officeDocument/2006/relationships/slideLayout" Target="../slideLayouts/slideLayout80.xml"/><Relationship Id="rId67" Type="http://schemas.openxmlformats.org/officeDocument/2006/relationships/slideLayout" Target="../slideLayouts/slideLayout101.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62" Type="http://schemas.openxmlformats.org/officeDocument/2006/relationships/slideLayout" Target="../slideLayouts/slideLayout96.xml"/><Relationship Id="rId83" Type="http://schemas.openxmlformats.org/officeDocument/2006/relationships/slideLayout" Target="../slideLayouts/slideLayout117.xml"/><Relationship Id="rId88" Type="http://schemas.openxmlformats.org/officeDocument/2006/relationships/slideLayout" Target="../slideLayouts/slideLayout122.xml"/><Relationship Id="rId111"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image" Target="../media/image29.png"/><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image" Target="../media/image28.png"/><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image" Target="../media/image7.emf"/><Relationship Id="rId40" Type="http://schemas.openxmlformats.org/officeDocument/2006/relationships/image" Target="../media/image30.sv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theme" Target="../theme/theme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12/16/2022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725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12/16/2022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6496707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F0D2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9FD0C-5451-4CA0-86AF-E70AE3279989}" type="datetimeFigureOut">
              <a:rPr lang="en-US" smtClean="0"/>
              <a:t>12/16/2022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44639400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6303293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 id="2147483759" r:id="rId62"/>
    <p:sldLayoutId id="2147483760" r:id="rId63"/>
    <p:sldLayoutId id="2147483761" r:id="rId64"/>
    <p:sldLayoutId id="2147483762" r:id="rId65"/>
    <p:sldLayoutId id="2147483763" r:id="rId66"/>
    <p:sldLayoutId id="2147483764" r:id="rId67"/>
    <p:sldLayoutId id="2147483765" r:id="rId68"/>
    <p:sldLayoutId id="2147483766" r:id="rId69"/>
    <p:sldLayoutId id="2147483767" r:id="rId70"/>
    <p:sldLayoutId id="2147483768" r:id="rId71"/>
    <p:sldLayoutId id="2147483769" r:id="rId72"/>
    <p:sldLayoutId id="2147483770" r:id="rId73"/>
    <p:sldLayoutId id="2147483771" r:id="rId74"/>
    <p:sldLayoutId id="2147483772" r:id="rId75"/>
    <p:sldLayoutId id="2147483773" r:id="rId76"/>
    <p:sldLayoutId id="2147483774" r:id="rId77"/>
    <p:sldLayoutId id="2147483775" r:id="rId78"/>
    <p:sldLayoutId id="2147483776" r:id="rId79"/>
    <p:sldLayoutId id="2147483777" r:id="rId80"/>
    <p:sldLayoutId id="2147483778" r:id="rId81"/>
    <p:sldLayoutId id="2147483779" r:id="rId82"/>
    <p:sldLayoutId id="2147483780" r:id="rId83"/>
    <p:sldLayoutId id="2147483781" r:id="rId84"/>
    <p:sldLayoutId id="2147483782" r:id="rId85"/>
    <p:sldLayoutId id="2147483783" r:id="rId86"/>
    <p:sldLayoutId id="2147483784" r:id="rId87"/>
    <p:sldLayoutId id="2147483785" r:id="rId88"/>
    <p:sldLayoutId id="2147483786" r:id="rId89"/>
    <p:sldLayoutId id="2147483787" r:id="rId90"/>
    <p:sldLayoutId id="2147483788" r:id="rId91"/>
    <p:sldLayoutId id="2147483789" r:id="rId92"/>
    <p:sldLayoutId id="2147483790" r:id="rId93"/>
    <p:sldLayoutId id="2147483791" r:id="rId94"/>
    <p:sldLayoutId id="2147483792" r:id="rId95"/>
    <p:sldLayoutId id="2147483793" r:id="rId96"/>
    <p:sldLayoutId id="2147483794" r:id="rId97"/>
    <p:sldLayoutId id="2147483795" r:id="rId98"/>
    <p:sldLayoutId id="2147483796" r:id="rId99"/>
    <p:sldLayoutId id="2147483797" r:id="rId100"/>
    <p:sldLayoutId id="2147483798" r:id="rId101"/>
    <p:sldLayoutId id="2147483799" r:id="rId102"/>
    <p:sldLayoutId id="2147483800" r:id="rId103"/>
    <p:sldLayoutId id="2147483801" r:id="rId104"/>
    <p:sldLayoutId id="2147483802" r:id="rId105"/>
    <p:sldLayoutId id="2147483803" r:id="rId106"/>
    <p:sldLayoutId id="2147483804" r:id="rId107"/>
    <p:sldLayoutId id="2147483805" r:id="rId108"/>
    <p:sldLayoutId id="2147483806" r:id="rId109"/>
    <p:sldLayoutId id="2147483807" r:id="rId110"/>
    <p:sldLayoutId id="2147483808" r:id="rId111"/>
    <p:sldLayoutId id="2147483809" r:id="rId112"/>
    <p:sldLayoutId id="2147483810"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8"/>
          <a:stretch>
            <a:fillRect/>
          </a:stretch>
        </p:blipFill>
        <p:spPr>
          <a:xfrm>
            <a:off x="11206622" y="6272782"/>
            <a:ext cx="836025" cy="585217"/>
          </a:xfrm>
          <a:prstGeom prst="rect">
            <a:avLst/>
          </a:prstGeom>
        </p:spPr>
      </p:pic>
      <p:pic>
        <p:nvPicPr>
          <p:cNvPr id="6" name="WC glyph" descr="WC logo">
            <a:extLst>
              <a:ext uri="{FF2B5EF4-FFF2-40B4-BE49-F238E27FC236}">
                <a16:creationId xmlns:a16="http://schemas.microsoft.com/office/drawing/2014/main" id="{C943CDCD-28E4-4BFC-BCF3-3283DE829E9D}"/>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bwMode="black">
          <a:xfrm>
            <a:off x="11030370" y="6400332"/>
            <a:ext cx="290657" cy="292608"/>
          </a:xfrm>
          <a:prstGeom prst="rect">
            <a:avLst/>
          </a:prstGeom>
        </p:spPr>
      </p:pic>
    </p:spTree>
    <p:extLst>
      <p:ext uri="{BB962C8B-B14F-4D97-AF65-F5344CB8AC3E}">
        <p14:creationId xmlns:p14="http://schemas.microsoft.com/office/powerpoint/2010/main" val="3045479494"/>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70.emf"/></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8.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8.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8.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6.emf"/><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openxmlformats.org/officeDocument/2006/relationships/image" Target="../media/image8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docs.microsoft.com/dotnet/orleans"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hyperlink" Target="https://aka.ms/orleans-sample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jpe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3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09.png"/><Relationship Id="rId18" Type="http://schemas.openxmlformats.org/officeDocument/2006/relationships/image" Target="../media/image53.png"/><Relationship Id="rId3" Type="http://schemas.openxmlformats.org/officeDocument/2006/relationships/image" Target="../media/image106.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110.png"/><Relationship Id="rId2" Type="http://schemas.openxmlformats.org/officeDocument/2006/relationships/image" Target="../media/image105.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61.png"/><Relationship Id="rId5" Type="http://schemas.openxmlformats.org/officeDocument/2006/relationships/image" Target="../media/image52.png"/><Relationship Id="rId15" Type="http://schemas.openxmlformats.org/officeDocument/2006/relationships/image" Target="../media/image55.png"/><Relationship Id="rId10"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59.png"/><Relationship Id="rId1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7.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9.xml"/><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4454-C7F5-42CD-8778-65D46D5D10CE}"/>
              </a:ext>
            </a:extLst>
          </p:cNvPr>
          <p:cNvSpPr>
            <a:spLocks noGrp="1"/>
          </p:cNvSpPr>
          <p:nvPr>
            <p:ph type="ctrTitle"/>
          </p:nvPr>
        </p:nvSpPr>
        <p:spPr/>
        <p:txBody>
          <a:bodyPr/>
          <a:lstStyle/>
          <a:p>
            <a:r>
              <a:rPr lang="en-US"/>
              <a:t>Beyond </a:t>
            </a:r>
            <a:r>
              <a:rPr lang="en-US" err="1"/>
              <a:t>FaaS</a:t>
            </a:r>
            <a:endParaRPr lang="en-US"/>
          </a:p>
        </p:txBody>
      </p:sp>
      <p:sp>
        <p:nvSpPr>
          <p:cNvPr id="3" name="Subtitle 2">
            <a:extLst>
              <a:ext uri="{FF2B5EF4-FFF2-40B4-BE49-F238E27FC236}">
                <a16:creationId xmlns:a16="http://schemas.microsoft.com/office/drawing/2014/main" id="{31D93215-EA00-4A3C-8642-23220325A8D9}"/>
              </a:ext>
            </a:extLst>
          </p:cNvPr>
          <p:cNvSpPr>
            <a:spLocks noGrp="1"/>
          </p:cNvSpPr>
          <p:nvPr>
            <p:ph type="subTitle" idx="1"/>
          </p:nvPr>
        </p:nvSpPr>
        <p:spPr/>
        <p:txBody>
          <a:bodyPr/>
          <a:lstStyle/>
          <a:p>
            <a:r>
              <a:rPr lang="en-US"/>
              <a:t>Stateful, Scalable, &amp; Scrutable Cloud Apps with Orleans</a:t>
            </a:r>
          </a:p>
          <a:p>
            <a:endParaRPr lang="en-US"/>
          </a:p>
          <a:p>
            <a:r>
              <a:rPr lang="en-US">
                <a:solidFill>
                  <a:srgbClr val="364FC7"/>
                </a:solidFill>
              </a:rPr>
              <a:t>@ReubenBond</a:t>
            </a:r>
          </a:p>
        </p:txBody>
      </p:sp>
    </p:spTree>
    <p:extLst>
      <p:ext uri="{BB962C8B-B14F-4D97-AF65-F5344CB8AC3E}">
        <p14:creationId xmlns:p14="http://schemas.microsoft.com/office/powerpoint/2010/main" val="3717691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pic>
        <p:nvPicPr>
          <p:cNvPr id="41" name="Picture 40" descr="A picture containing text&#10;&#10;Description automatically generated">
            <a:extLst>
              <a:ext uri="{FF2B5EF4-FFF2-40B4-BE49-F238E27FC236}">
                <a16:creationId xmlns:a16="http://schemas.microsoft.com/office/drawing/2014/main" id="{5631D88F-B9EC-4D1C-B81D-F063B749A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42" name="Picture 41" descr="A picture containing text, background&#10;&#10;Description automatically generated">
            <a:extLst>
              <a:ext uri="{FF2B5EF4-FFF2-40B4-BE49-F238E27FC236}">
                <a16:creationId xmlns:a16="http://schemas.microsoft.com/office/drawing/2014/main" id="{E5D66F00-6142-41A0-AD51-93B94ED29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8721" y="2475994"/>
            <a:ext cx="534029" cy="534029"/>
          </a:xfrm>
          <a:prstGeom prst="rect">
            <a:avLst/>
          </a:prstGeom>
        </p:spPr>
      </p:pic>
      <p:pic>
        <p:nvPicPr>
          <p:cNvPr id="43" name="Picture 42" descr="Icon&#10;&#10;Description automatically generated">
            <a:extLst>
              <a:ext uri="{FF2B5EF4-FFF2-40B4-BE49-F238E27FC236}">
                <a16:creationId xmlns:a16="http://schemas.microsoft.com/office/drawing/2014/main" id="{1C708AE0-1D07-4AFD-9BDE-1559B6C15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6203" y="2087261"/>
            <a:ext cx="534029" cy="534029"/>
          </a:xfrm>
          <a:prstGeom prst="rect">
            <a:avLst/>
          </a:prstGeom>
        </p:spPr>
      </p:pic>
      <p:pic>
        <p:nvPicPr>
          <p:cNvPr id="26" name="Picture 25">
            <a:extLst>
              <a:ext uri="{FF2B5EF4-FFF2-40B4-BE49-F238E27FC236}">
                <a16:creationId xmlns:a16="http://schemas.microsoft.com/office/drawing/2014/main" id="{B77F288F-07BF-4C9A-9F39-BA1FA61E3B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3914" y="1342854"/>
            <a:ext cx="1667362" cy="1699976"/>
          </a:xfrm>
          <a:prstGeom prst="rect">
            <a:avLst/>
          </a:prstGeom>
        </p:spPr>
      </p:pic>
      <p:pic>
        <p:nvPicPr>
          <p:cNvPr id="28" name="Picture 27">
            <a:extLst>
              <a:ext uri="{FF2B5EF4-FFF2-40B4-BE49-F238E27FC236}">
                <a16:creationId xmlns:a16="http://schemas.microsoft.com/office/drawing/2014/main" id="{F49B5DD6-7C3A-4726-844A-2F08255E8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92793"/>
            <a:ext cx="1667362" cy="1699976"/>
          </a:xfrm>
          <a:prstGeom prst="rect">
            <a:avLst/>
          </a:prstGeom>
        </p:spPr>
      </p:pic>
      <p:grpSp>
        <p:nvGrpSpPr>
          <p:cNvPr id="7" name="Group 6">
            <a:extLst>
              <a:ext uri="{FF2B5EF4-FFF2-40B4-BE49-F238E27FC236}">
                <a16:creationId xmlns:a16="http://schemas.microsoft.com/office/drawing/2014/main" id="{2DAF68FE-4E63-41AB-B58E-DD822A359C6A}"/>
              </a:ext>
            </a:extLst>
          </p:cNvPr>
          <p:cNvGrpSpPr/>
          <p:nvPr/>
        </p:nvGrpSpPr>
        <p:grpSpPr>
          <a:xfrm>
            <a:off x="3628963"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flipV="1">
            <a:off x="1670678" y="3162300"/>
            <a:ext cx="2063122" cy="265657"/>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311140"/>
            <a:ext cx="2156307" cy="76931"/>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4BEB99D-3563-4FA1-B4D1-83139EF978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3797" y="1342854"/>
            <a:ext cx="1667596" cy="1700213"/>
          </a:xfrm>
          <a:prstGeom prst="rect">
            <a:avLst/>
          </a:prstGeom>
        </p:spPr>
      </p:pic>
      <p:pic>
        <p:nvPicPr>
          <p:cNvPr id="31" name="Picture 30">
            <a:extLst>
              <a:ext uri="{FF2B5EF4-FFF2-40B4-BE49-F238E27FC236}">
                <a16:creationId xmlns:a16="http://schemas.microsoft.com/office/drawing/2014/main" id="{5325AF6D-BEF8-4D54-927E-334DE57D58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5766" y="3492793"/>
            <a:ext cx="1667596" cy="1700213"/>
          </a:xfrm>
          <a:prstGeom prst="rect">
            <a:avLst/>
          </a:prstGeom>
        </p:spPr>
      </p:pic>
      <p:cxnSp>
        <p:nvCxnSpPr>
          <p:cNvPr id="33" name="Straight Arrow Connector 32">
            <a:extLst>
              <a:ext uri="{FF2B5EF4-FFF2-40B4-BE49-F238E27FC236}">
                <a16:creationId xmlns:a16="http://schemas.microsoft.com/office/drawing/2014/main" id="{DE757BD7-5032-49AD-B641-F5CBF09B685F}"/>
              </a:ext>
            </a:extLst>
          </p:cNvPr>
          <p:cNvCxnSpPr>
            <a:cxnSpLocks/>
          </p:cNvCxnSpPr>
          <p:nvPr/>
        </p:nvCxnSpPr>
        <p:spPr>
          <a:xfrm flipV="1">
            <a:off x="4981575" y="3825240"/>
            <a:ext cx="1482725" cy="944880"/>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flipV="1">
            <a:off x="4981575" y="1733550"/>
            <a:ext cx="1482725" cy="1040130"/>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224863A-421F-482F-9627-099B531FAF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2837AE25-308E-4BB7-BB77-FEF4F2FEA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3416" y="4747807"/>
            <a:ext cx="534029" cy="534029"/>
          </a:xfrm>
          <a:prstGeom prst="rect">
            <a:avLst/>
          </a:prstGeom>
        </p:spPr>
      </p:pic>
      <p:pic>
        <p:nvPicPr>
          <p:cNvPr id="39" name="Picture 38" descr="A picture containing text, background&#10;&#10;Description automatically generated">
            <a:extLst>
              <a:ext uri="{FF2B5EF4-FFF2-40B4-BE49-F238E27FC236}">
                <a16:creationId xmlns:a16="http://schemas.microsoft.com/office/drawing/2014/main" id="{7D34DE36-B90C-4794-90C1-9B8EEC5C9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325" y="2794694"/>
            <a:ext cx="534029" cy="534029"/>
          </a:xfrm>
          <a:prstGeom prst="rect">
            <a:avLst/>
          </a:prstGeom>
        </p:spPr>
      </p:pic>
      <p:pic>
        <p:nvPicPr>
          <p:cNvPr id="40" name="Picture 39" descr="Icon&#10;&#10;Description automatically generated">
            <a:extLst>
              <a:ext uri="{FF2B5EF4-FFF2-40B4-BE49-F238E27FC236}">
                <a16:creationId xmlns:a16="http://schemas.microsoft.com/office/drawing/2014/main" id="{FC5A4297-A3E3-4436-81DA-EF7CC707E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4705" y="1094197"/>
            <a:ext cx="534029" cy="534029"/>
          </a:xfrm>
          <a:prstGeom prst="rect">
            <a:avLst/>
          </a:prstGeom>
        </p:spPr>
      </p:pic>
      <p:pic>
        <p:nvPicPr>
          <p:cNvPr id="45" name="Picture 44" descr="A picture containing text, background&#10;&#10;Description automatically generated">
            <a:extLst>
              <a:ext uri="{FF2B5EF4-FFF2-40B4-BE49-F238E27FC236}">
                <a16:creationId xmlns:a16="http://schemas.microsoft.com/office/drawing/2014/main" id="{E29F55E2-6F96-49C4-9755-1097FA498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011" y="2794694"/>
            <a:ext cx="534029" cy="534029"/>
          </a:xfrm>
          <a:prstGeom prst="rect">
            <a:avLst/>
          </a:prstGeom>
        </p:spPr>
      </p:pic>
      <p:cxnSp>
        <p:nvCxnSpPr>
          <p:cNvPr id="47" name="Straight Arrow Connector 46">
            <a:extLst>
              <a:ext uri="{FF2B5EF4-FFF2-40B4-BE49-F238E27FC236}">
                <a16:creationId xmlns:a16="http://schemas.microsoft.com/office/drawing/2014/main" id="{B7C5DB95-A087-4B34-AFDE-DE37B43735A9}"/>
              </a:ext>
            </a:extLst>
          </p:cNvPr>
          <p:cNvCxnSpPr>
            <a:cxnSpLocks/>
          </p:cNvCxnSpPr>
          <p:nvPr/>
        </p:nvCxnSpPr>
        <p:spPr>
          <a:xfrm flipV="1">
            <a:off x="4981458" y="2941320"/>
            <a:ext cx="5153190" cy="551236"/>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934EE38-31F1-4A81-B6ED-E897DEBC7388}"/>
              </a:ext>
            </a:extLst>
          </p:cNvPr>
          <p:cNvCxnSpPr>
            <a:cxnSpLocks/>
          </p:cNvCxnSpPr>
          <p:nvPr/>
        </p:nvCxnSpPr>
        <p:spPr>
          <a:xfrm flipV="1">
            <a:off x="4998734" y="4275608"/>
            <a:ext cx="5185790" cy="529723"/>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3CEB7B-C295-4707-81B6-9B789A062096}"/>
              </a:ext>
            </a:extLst>
          </p:cNvPr>
          <p:cNvCxnSpPr>
            <a:cxnSpLocks/>
          </p:cNvCxnSpPr>
          <p:nvPr/>
        </p:nvCxnSpPr>
        <p:spPr>
          <a:xfrm>
            <a:off x="4998734" y="1799677"/>
            <a:ext cx="1722106" cy="2117003"/>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1275D-31B8-49E0-B595-79984823C0B5}"/>
              </a:ext>
            </a:extLst>
          </p:cNvPr>
          <p:cNvCxnSpPr>
            <a:cxnSpLocks/>
          </p:cNvCxnSpPr>
          <p:nvPr/>
        </p:nvCxnSpPr>
        <p:spPr>
          <a:xfrm>
            <a:off x="4981458" y="1621766"/>
            <a:ext cx="5153190" cy="854228"/>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DF70FA-9551-427F-81F8-628AFF87EA90}"/>
              </a:ext>
            </a:extLst>
          </p:cNvPr>
          <p:cNvCxnSpPr>
            <a:cxnSpLocks/>
          </p:cNvCxnSpPr>
          <p:nvPr/>
        </p:nvCxnSpPr>
        <p:spPr>
          <a:xfrm>
            <a:off x="1619250" y="1353299"/>
            <a:ext cx="2114550" cy="268467"/>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C8E58E-CE9C-25E0-C20D-E3A2D5C39147}"/>
              </a:ext>
            </a:extLst>
          </p:cNvPr>
          <p:cNvSpPr txBox="1"/>
          <p:nvPr/>
        </p:nvSpPr>
        <p:spPr>
          <a:xfrm>
            <a:off x="7880148" y="359576"/>
            <a:ext cx="3810115" cy="1200329"/>
          </a:xfrm>
          <a:prstGeom prst="rect">
            <a:avLst/>
          </a:prstGeom>
          <a:noFill/>
        </p:spPr>
        <p:txBody>
          <a:bodyPr wrap="square" rtlCol="0">
            <a:spAutoFit/>
          </a:bodyPr>
          <a:lstStyle/>
          <a:p>
            <a:r>
              <a:rPr lang="en-US" sz="2400">
                <a:solidFill>
                  <a:srgbClr val="C92A2A"/>
                </a:solidFill>
              </a:rPr>
              <a:t>Dual read, dual write pattern</a:t>
            </a:r>
          </a:p>
          <a:p>
            <a:r>
              <a:rPr lang="en-US" sz="2400">
                <a:solidFill>
                  <a:srgbClr val="C92A2A"/>
                </a:solidFill>
              </a:rPr>
              <a:t>Consistency issues</a:t>
            </a:r>
          </a:p>
          <a:p>
            <a:r>
              <a:rPr lang="en-US" sz="2400">
                <a:solidFill>
                  <a:srgbClr val="C92A2A"/>
                </a:solidFill>
              </a:rPr>
              <a:t>Still have write contention!</a:t>
            </a:r>
          </a:p>
        </p:txBody>
      </p:sp>
      <p:sp>
        <p:nvSpPr>
          <p:cNvPr id="52" name="TextBox 51">
            <a:extLst>
              <a:ext uri="{FF2B5EF4-FFF2-40B4-BE49-F238E27FC236}">
                <a16:creationId xmlns:a16="http://schemas.microsoft.com/office/drawing/2014/main" id="{D2048035-CD06-8D57-EB3A-0B5E525B45B2}"/>
              </a:ext>
            </a:extLst>
          </p:cNvPr>
          <p:cNvSpPr txBox="1"/>
          <p:nvPr/>
        </p:nvSpPr>
        <p:spPr>
          <a:xfrm>
            <a:off x="7871438" y="5525374"/>
            <a:ext cx="3810115" cy="830997"/>
          </a:xfrm>
          <a:prstGeom prst="rect">
            <a:avLst/>
          </a:prstGeom>
          <a:noFill/>
        </p:spPr>
        <p:txBody>
          <a:bodyPr wrap="square" rtlCol="0">
            <a:spAutoFit/>
          </a:bodyPr>
          <a:lstStyle/>
          <a:p>
            <a:r>
              <a:rPr lang="en-US" sz="2400">
                <a:solidFill>
                  <a:srgbClr val="C92A2A"/>
                </a:solidFill>
              </a:rPr>
              <a:t>Lots of code to handle data access &amp; failure cases!</a:t>
            </a:r>
          </a:p>
        </p:txBody>
      </p:sp>
      <p:pic>
        <p:nvPicPr>
          <p:cNvPr id="46" name="Picture 45" descr="Icon&#10;&#10;Description automatically generated">
            <a:extLst>
              <a:ext uri="{FF2B5EF4-FFF2-40B4-BE49-F238E27FC236}">
                <a16:creationId xmlns:a16="http://schemas.microsoft.com/office/drawing/2014/main" id="{3D61AD30-D0FA-4E72-93ED-602DD0E27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7429" y="1078870"/>
            <a:ext cx="534029" cy="534029"/>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315040F2-343E-48D8-85B7-8CA543B1E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102" y="4747807"/>
            <a:ext cx="534029" cy="534029"/>
          </a:xfrm>
          <a:prstGeom prst="rect">
            <a:avLst/>
          </a:prstGeom>
        </p:spPr>
      </p:pic>
    </p:spTree>
    <p:extLst>
      <p:ext uri="{BB962C8B-B14F-4D97-AF65-F5344CB8AC3E}">
        <p14:creationId xmlns:p14="http://schemas.microsoft.com/office/powerpoint/2010/main" val="32435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3.7037E-7 L 0.45391 0.14398 " pathEditMode="relative" rAng="0" ptsTypes="AA">
                                      <p:cBhvr>
                                        <p:cTn id="6" dur="2000" fill="hold"/>
                                        <p:tgtEl>
                                          <p:spTgt spid="40"/>
                                        </p:tgtEl>
                                        <p:attrNameLst>
                                          <p:attrName>ppt_x</p:attrName>
                                          <p:attrName>ppt_y</p:attrName>
                                        </p:attrNameLst>
                                      </p:cBhvr>
                                      <p:rCtr x="22695" y="7199"/>
                                    </p:animMotion>
                                  </p:childTnLst>
                                </p:cTn>
                              </p:par>
                              <p:par>
                                <p:cTn id="7" presetID="42" presetClass="path" presetSubtype="0" accel="50000" decel="50000" fill="hold" nodeType="withEffect">
                                  <p:stCondLst>
                                    <p:cond delay="0"/>
                                  </p:stCondLst>
                                  <p:childTnLst>
                                    <p:animMotion origin="layout" path="M -4.375E-6 3.7037E-6 L 0.48672 -0.04815 " pathEditMode="relative" rAng="0" ptsTypes="AA">
                                      <p:cBhvr>
                                        <p:cTn id="8" dur="2000" fill="hold"/>
                                        <p:tgtEl>
                                          <p:spTgt spid="39"/>
                                        </p:tgtEl>
                                        <p:attrNameLst>
                                          <p:attrName>ppt_x</p:attrName>
                                          <p:attrName>ppt_y</p:attrName>
                                        </p:attrNameLst>
                                      </p:cBhvr>
                                      <p:rCtr x="24336" y="-2407"/>
                                    </p:animMotion>
                                  </p:childTnLst>
                                </p:cTn>
                              </p:par>
                              <p:par>
                                <p:cTn id="9" presetID="42" presetClass="path" presetSubtype="0" accel="50000" decel="50000" fill="hold" nodeType="withEffect">
                                  <p:stCondLst>
                                    <p:cond delay="0"/>
                                  </p:stCondLst>
                                  <p:childTnLst>
                                    <p:animMotion origin="layout" path="M 8.33333E-7 0 L 0.49414 -0.10069 " pathEditMode="relative" rAng="0" ptsTypes="AA">
                                      <p:cBhvr>
                                        <p:cTn id="10" dur="2000" fill="hold"/>
                                        <p:tgtEl>
                                          <p:spTgt spid="38"/>
                                        </p:tgtEl>
                                        <p:attrNameLst>
                                          <p:attrName>ppt_x</p:attrName>
                                          <p:attrName>ppt_y</p:attrName>
                                        </p:attrNameLst>
                                      </p:cBhvr>
                                      <p:rCtr x="24701" y="-5046"/>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4.375E-6 3.7037E-6 L 0.17839 -0.20348 " pathEditMode="relative" rAng="0" ptsTypes="AA">
                                      <p:cBhvr>
                                        <p:cTn id="13" dur="2000" fill="hold"/>
                                        <p:tgtEl>
                                          <p:spTgt spid="45"/>
                                        </p:tgtEl>
                                        <p:attrNameLst>
                                          <p:attrName>ppt_x</p:attrName>
                                          <p:attrName>ppt_y</p:attrName>
                                        </p:attrNameLst>
                                      </p:cBhvr>
                                      <p:rCtr x="8919" y="-10185"/>
                                    </p:animMotion>
                                  </p:childTnLst>
                                </p:cTn>
                              </p:par>
                              <p:par>
                                <p:cTn id="14" presetID="42" presetClass="path" presetSubtype="0" accel="50000" decel="50000" fill="hold" nodeType="withEffect">
                                  <p:stCondLst>
                                    <p:cond delay="0"/>
                                  </p:stCondLst>
                                  <p:childTnLst>
                                    <p:animMotion origin="layout" path="M 1.25E-6 3.7037E-6 L 0.16927 0.36134 " pathEditMode="relative" rAng="0" ptsTypes="AA">
                                      <p:cBhvr>
                                        <p:cTn id="15" dur="2000" fill="hold"/>
                                        <p:tgtEl>
                                          <p:spTgt spid="46"/>
                                        </p:tgtEl>
                                        <p:attrNameLst>
                                          <p:attrName>ppt_x</p:attrName>
                                          <p:attrName>ppt_y</p:attrName>
                                        </p:attrNameLst>
                                      </p:cBhvr>
                                      <p:rCtr x="8464" y="18056"/>
                                    </p:animMotion>
                                  </p:childTnLst>
                                </p:cTn>
                              </p:par>
                              <p:par>
                                <p:cTn id="16" presetID="42" presetClass="path" presetSubtype="0" accel="50000" decel="50000" fill="hold" nodeType="withEffect">
                                  <p:stCondLst>
                                    <p:cond delay="0"/>
                                  </p:stCondLst>
                                  <p:childTnLst>
                                    <p:animMotion origin="layout" path="M 8.33333E-7 0 L 0.18581 -0.17338 " pathEditMode="relative" rAng="0" ptsTypes="AA">
                                      <p:cBhvr>
                                        <p:cTn id="17" dur="2000" fill="hold"/>
                                        <p:tgtEl>
                                          <p:spTgt spid="44"/>
                                        </p:tgtEl>
                                        <p:attrNameLst>
                                          <p:attrName>ppt_x</p:attrName>
                                          <p:attrName>ppt_y</p:attrName>
                                        </p:attrNameLst>
                                      </p:cBhvr>
                                      <p:rCtr x="9284"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BD00-AAAA-4C22-B903-E3249F302F70}"/>
              </a:ext>
            </a:extLst>
          </p:cNvPr>
          <p:cNvSpPr>
            <a:spLocks noGrp="1"/>
          </p:cNvSpPr>
          <p:nvPr>
            <p:ph type="title"/>
          </p:nvPr>
        </p:nvSpPr>
        <p:spPr/>
        <p:txBody>
          <a:bodyPr/>
          <a:lstStyle/>
          <a:p>
            <a:r>
              <a:rPr lang="en-US" err="1"/>
              <a:t>FaaS</a:t>
            </a:r>
            <a:r>
              <a:rPr lang="en-US"/>
              <a:t> – the downsides to statelessness</a:t>
            </a:r>
          </a:p>
        </p:txBody>
      </p:sp>
      <p:sp>
        <p:nvSpPr>
          <p:cNvPr id="3" name="Content Placeholder 2">
            <a:extLst>
              <a:ext uri="{FF2B5EF4-FFF2-40B4-BE49-F238E27FC236}">
                <a16:creationId xmlns:a16="http://schemas.microsoft.com/office/drawing/2014/main" id="{A8B106E8-99E8-4D9D-8965-7849920F0380}"/>
              </a:ext>
            </a:extLst>
          </p:cNvPr>
          <p:cNvSpPr>
            <a:spLocks noGrp="1"/>
          </p:cNvSpPr>
          <p:nvPr>
            <p:ph idx="1"/>
          </p:nvPr>
        </p:nvSpPr>
        <p:spPr/>
        <p:txBody>
          <a:bodyPr/>
          <a:lstStyle/>
          <a:p>
            <a:r>
              <a:rPr lang="en-US"/>
              <a:t>High latency</a:t>
            </a:r>
          </a:p>
          <a:p>
            <a:r>
              <a:rPr lang="en-US"/>
              <a:t>High database load increases cost and hurts scalability</a:t>
            </a:r>
          </a:p>
          <a:p>
            <a:r>
              <a:rPr lang="en-US"/>
              <a:t>High write contention</a:t>
            </a:r>
          </a:p>
          <a:p>
            <a:r>
              <a:rPr lang="en-US"/>
              <a:t>With a cache:</a:t>
            </a:r>
          </a:p>
          <a:p>
            <a:pPr lvl="1"/>
            <a:r>
              <a:rPr lang="en-US"/>
              <a:t>Cache coherency &amp; data consistency issues</a:t>
            </a:r>
          </a:p>
          <a:p>
            <a:pPr lvl="1"/>
            <a:r>
              <a:rPr lang="en-US"/>
              <a:t>Slower (dual) writes</a:t>
            </a:r>
          </a:p>
          <a:p>
            <a:r>
              <a:rPr lang="en-US"/>
              <a:t>Inefficient!</a:t>
            </a:r>
          </a:p>
          <a:p>
            <a:endParaRPr lang="en-US"/>
          </a:p>
          <a:p>
            <a:r>
              <a:rPr lang="en-US"/>
              <a:t>Statelessness is the root of these problems!</a:t>
            </a:r>
          </a:p>
          <a:p>
            <a:endParaRPr lang="en-US"/>
          </a:p>
        </p:txBody>
      </p:sp>
    </p:spTree>
    <p:extLst>
      <p:ext uri="{BB962C8B-B14F-4D97-AF65-F5344CB8AC3E}">
        <p14:creationId xmlns:p14="http://schemas.microsoft.com/office/powerpoint/2010/main" val="123877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183922"/>
            <a:ext cx="1682177" cy="1962538"/>
          </a:xfrm>
          <a:prstGeom prst="rect">
            <a:avLst/>
          </a:prstGeom>
        </p:spPr>
      </p:pic>
      <p:pic>
        <p:nvPicPr>
          <p:cNvPr id="9" name="Picture 8">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2418725"/>
            <a:ext cx="1682177" cy="1962538"/>
          </a:xfrm>
          <a:prstGeom prst="rect">
            <a:avLst/>
          </a:prstGeom>
        </p:spPr>
      </p:pic>
      <p:pic>
        <p:nvPicPr>
          <p:cNvPr id="10" name="Picture 9">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4653528"/>
            <a:ext cx="1682177" cy="1962538"/>
          </a:xfrm>
          <a:prstGeom prst="rect">
            <a:avLst/>
          </a:prstGeom>
        </p:spPr>
      </p:pic>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36" name="Straight Arrow Connector 35">
            <a:extLst>
              <a:ext uri="{FF2B5EF4-FFF2-40B4-BE49-F238E27FC236}">
                <a16:creationId xmlns:a16="http://schemas.microsoft.com/office/drawing/2014/main" id="{FC59CF74-09D7-4DC5-864D-EA0F02BA2B1D}"/>
              </a:ext>
            </a:extLst>
          </p:cNvPr>
          <p:cNvCxnSpPr>
            <a:cxnSpLocks/>
          </p:cNvCxnSpPr>
          <p:nvPr/>
        </p:nvCxnSpPr>
        <p:spPr>
          <a:xfrm>
            <a:off x="1501140" y="1318260"/>
            <a:ext cx="3520440" cy="1676400"/>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47DFD4-4CDD-42AA-AE16-CE7FC4FACB88}"/>
              </a:ext>
            </a:extLst>
          </p:cNvPr>
          <p:cNvCxnSpPr>
            <a:cxnSpLocks/>
          </p:cNvCxnSpPr>
          <p:nvPr/>
        </p:nvCxnSpPr>
        <p:spPr>
          <a:xfrm>
            <a:off x="1577493" y="3267812"/>
            <a:ext cx="3407982" cy="2028088"/>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A19077-72D6-4862-94E2-04B2BD7949EE}"/>
              </a:ext>
            </a:extLst>
          </p:cNvPr>
          <p:cNvCxnSpPr>
            <a:cxnSpLocks/>
          </p:cNvCxnSpPr>
          <p:nvPr/>
        </p:nvCxnSpPr>
        <p:spPr>
          <a:xfrm>
            <a:off x="1577493" y="5388071"/>
            <a:ext cx="3407982" cy="9832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E4129F-7D28-4438-8378-ACB51DE4245F}"/>
              </a:ext>
            </a:extLst>
          </p:cNvPr>
          <p:cNvCxnSpPr>
            <a:cxnSpLocks/>
          </p:cNvCxnSpPr>
          <p:nvPr/>
        </p:nvCxnSpPr>
        <p:spPr>
          <a:xfrm flipV="1">
            <a:off x="6478841" y="2372346"/>
            <a:ext cx="3792919" cy="363965"/>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9677CA1-484C-4857-9FAD-450F524D9107}"/>
              </a:ext>
            </a:extLst>
          </p:cNvPr>
          <p:cNvCxnSpPr>
            <a:cxnSpLocks/>
          </p:cNvCxnSpPr>
          <p:nvPr/>
        </p:nvCxnSpPr>
        <p:spPr>
          <a:xfrm flipV="1">
            <a:off x="6478841" y="4479592"/>
            <a:ext cx="3792919" cy="534029"/>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4A6229-12BA-4E8F-BEC5-E6A3DC84885A}"/>
              </a:ext>
            </a:extLst>
          </p:cNvPr>
          <p:cNvCxnSpPr>
            <a:cxnSpLocks/>
          </p:cNvCxnSpPr>
          <p:nvPr/>
        </p:nvCxnSpPr>
        <p:spPr>
          <a:xfrm flipV="1">
            <a:off x="6499860" y="2834640"/>
            <a:ext cx="3771900" cy="2553431"/>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Icon&#10;&#10;Description automatically generated">
            <a:extLst>
              <a:ext uri="{FF2B5EF4-FFF2-40B4-BE49-F238E27FC236}">
                <a16:creationId xmlns:a16="http://schemas.microsoft.com/office/drawing/2014/main" id="{9B5C5321-0C3F-424F-8E1A-27F3013CC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753" y="4653527"/>
            <a:ext cx="1680160" cy="1962539"/>
          </a:xfrm>
          <a:prstGeom prst="rect">
            <a:avLst/>
          </a:prstGeom>
        </p:spPr>
      </p:pic>
      <p:pic>
        <p:nvPicPr>
          <p:cNvPr id="63" name="Picture 62" descr="A picture containing text, electronics&#10;&#10;Description automatically generated">
            <a:extLst>
              <a:ext uri="{FF2B5EF4-FFF2-40B4-BE49-F238E27FC236}">
                <a16:creationId xmlns:a16="http://schemas.microsoft.com/office/drawing/2014/main" id="{7FF96D95-7C61-4CB3-B3BD-09C17988D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8753" y="2417836"/>
            <a:ext cx="1680160" cy="1962539"/>
          </a:xfrm>
          <a:prstGeom prst="rect">
            <a:avLst/>
          </a:prstGeom>
        </p:spPr>
      </p:pic>
      <p:pic>
        <p:nvPicPr>
          <p:cNvPr id="21" name="Picture 20">
            <a:extLst>
              <a:ext uri="{FF2B5EF4-FFF2-40B4-BE49-F238E27FC236}">
                <a16:creationId xmlns:a16="http://schemas.microsoft.com/office/drawing/2014/main" id="{E7A76D2F-CB60-47E0-A001-F929509DDB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CC72D8C8-BF6F-40E5-B866-146611FC2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988" y="2592232"/>
            <a:ext cx="534029" cy="534029"/>
          </a:xfrm>
          <a:prstGeom prst="rect">
            <a:avLst/>
          </a:prstGeom>
        </p:spPr>
      </p:pic>
      <p:pic>
        <p:nvPicPr>
          <p:cNvPr id="23" name="Picture 22" descr="A picture containing text, background&#10;&#10;Description automatically generated">
            <a:extLst>
              <a:ext uri="{FF2B5EF4-FFF2-40B4-BE49-F238E27FC236}">
                <a16:creationId xmlns:a16="http://schemas.microsoft.com/office/drawing/2014/main" id="{751F020B-51A4-4555-B67C-4920C020EB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307" y="4212577"/>
            <a:ext cx="534029" cy="534029"/>
          </a:xfrm>
          <a:prstGeom prst="rect">
            <a:avLst/>
          </a:prstGeom>
        </p:spPr>
      </p:pic>
      <p:pic>
        <p:nvPicPr>
          <p:cNvPr id="24" name="Picture 23" descr="Icon&#10;&#10;Description automatically generated">
            <a:extLst>
              <a:ext uri="{FF2B5EF4-FFF2-40B4-BE49-F238E27FC236}">
                <a16:creationId xmlns:a16="http://schemas.microsoft.com/office/drawing/2014/main" id="{09672153-9623-4AEA-8D95-8BBC2DDC0F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4745" y="2139423"/>
            <a:ext cx="534029" cy="534029"/>
          </a:xfrm>
          <a:prstGeom prst="rect">
            <a:avLst/>
          </a:prstGeom>
        </p:spPr>
      </p:pic>
    </p:spTree>
    <p:extLst>
      <p:ext uri="{BB962C8B-B14F-4D97-AF65-F5344CB8AC3E}">
        <p14:creationId xmlns:p14="http://schemas.microsoft.com/office/powerpoint/2010/main" val="161841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500"/>
                                        <p:tgtEl>
                                          <p:spTgt spid="45"/>
                                        </p:tgtEl>
                                      </p:cBhvr>
                                    </p:animEffect>
                                  </p:childTnLst>
                                </p:cTn>
                              </p:par>
                              <p:par>
                                <p:cTn id="18" presetID="2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down)">
                                      <p:cBhvr>
                                        <p:cTn id="20" dur="500"/>
                                        <p:tgtEl>
                                          <p:spTgt spid="46"/>
                                        </p:tgtEl>
                                      </p:cBhvr>
                                    </p:animEffect>
                                  </p:childTnLst>
                                </p:cTn>
                              </p:par>
                              <p:par>
                                <p:cTn id="21" presetID="22" presetClass="entr" presetSubtype="4"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500"/>
                                        <p:tgtEl>
                                          <p:spTgt spid="44"/>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2.08333E-6 4.07407E-6 L -0.40925 0.05277 " pathEditMode="relative" rAng="0" ptsTypes="AA">
                                      <p:cBhvr>
                                        <p:cTn id="26" dur="2000" fill="hold"/>
                                        <p:tgtEl>
                                          <p:spTgt spid="24"/>
                                        </p:tgtEl>
                                        <p:attrNameLst>
                                          <p:attrName>ppt_x</p:attrName>
                                          <p:attrName>ppt_y</p:attrName>
                                        </p:attrNameLst>
                                      </p:cBhvr>
                                      <p:rCtr x="-20469" y="2639"/>
                                    </p:animMotion>
                                  </p:childTnLst>
                                </p:cTn>
                              </p:par>
                              <p:par>
                                <p:cTn id="27" presetID="42" presetClass="path" presetSubtype="0" accel="50000" decel="50000" fill="hold" nodeType="withEffect">
                                  <p:stCondLst>
                                    <p:cond delay="0"/>
                                  </p:stCondLst>
                                  <p:childTnLst>
                                    <p:animMotion origin="layout" path="M 6.25E-7 1.85185E-6 L -0.38984 0.31435 " pathEditMode="relative" rAng="0" ptsTypes="AA">
                                      <p:cBhvr>
                                        <p:cTn id="28" dur="2000" fill="hold"/>
                                        <p:tgtEl>
                                          <p:spTgt spid="22"/>
                                        </p:tgtEl>
                                        <p:attrNameLst>
                                          <p:attrName>ppt_x</p:attrName>
                                          <p:attrName>ppt_y</p:attrName>
                                        </p:attrNameLst>
                                      </p:cBhvr>
                                      <p:rCtr x="-19492" y="15718"/>
                                    </p:animMotion>
                                  </p:childTnLst>
                                </p:cTn>
                              </p:par>
                              <p:par>
                                <p:cTn id="29" presetID="42" presetClass="path" presetSubtype="0" accel="50000" decel="50000" fill="hold" nodeType="withEffect">
                                  <p:stCondLst>
                                    <p:cond delay="0"/>
                                  </p:stCondLst>
                                  <p:childTnLst>
                                    <p:animMotion origin="layout" path="M -2.08333E-6 -7.40741E-7 L -0.4181 0.07778 " pathEditMode="relative" rAng="0" ptsTypes="AA">
                                      <p:cBhvr>
                                        <p:cTn id="30" dur="2000" fill="hold"/>
                                        <p:tgtEl>
                                          <p:spTgt spid="23"/>
                                        </p:tgtEl>
                                        <p:attrNameLst>
                                          <p:attrName>ppt_x</p:attrName>
                                          <p:attrName>ppt_y</p:attrName>
                                        </p:attrNameLst>
                                      </p:cBhvr>
                                      <p:rCtr x="-20911" y="3889"/>
                                    </p:animMotion>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nodeType="withEffect">
                                  <p:stCondLst>
                                    <p:cond delay="0"/>
                                  </p:stCondLst>
                                  <p:childTnLst>
                                    <p:animMotion origin="layout" path="M -0.40925 0.05278 L -0.71927 -0.175 " pathEditMode="relative" rAng="0" ptsTypes="AA">
                                      <p:cBhvr>
                                        <p:cTn id="39" dur="2000" fill="hold"/>
                                        <p:tgtEl>
                                          <p:spTgt spid="24"/>
                                        </p:tgtEl>
                                        <p:attrNameLst>
                                          <p:attrName>ppt_x</p:attrName>
                                          <p:attrName>ppt_y</p:attrName>
                                        </p:attrNameLst>
                                      </p:cBhvr>
                                      <p:rCtr x="-15560" y="-11528"/>
                                    </p:animMotion>
                                  </p:childTnLst>
                                </p:cTn>
                              </p:par>
                              <p:par>
                                <p:cTn id="40" presetID="42" presetClass="path" presetSubtype="0" accel="50000" decel="50000" fill="hold" nodeType="withEffect">
                                  <p:stCondLst>
                                    <p:cond delay="0"/>
                                  </p:stCondLst>
                                  <p:childTnLst>
                                    <p:animMotion origin="layout" path="M -0.38984 0.31435 L -0.71888 0.34491 " pathEditMode="relative" rAng="0" ptsTypes="AA">
                                      <p:cBhvr>
                                        <p:cTn id="41" dur="2000" fill="hold"/>
                                        <p:tgtEl>
                                          <p:spTgt spid="22"/>
                                        </p:tgtEl>
                                        <p:attrNameLst>
                                          <p:attrName>ppt_x</p:attrName>
                                          <p:attrName>ppt_y</p:attrName>
                                        </p:attrNameLst>
                                      </p:cBhvr>
                                      <p:rCtr x="-16471" y="1528"/>
                                    </p:animMotion>
                                  </p:childTnLst>
                                </p:cTn>
                              </p:par>
                              <p:par>
                                <p:cTn id="42" presetID="42" presetClass="path" presetSubtype="0" accel="50000" decel="50000" fill="hold" nodeType="withEffect">
                                  <p:stCondLst>
                                    <p:cond delay="0"/>
                                  </p:stCondLst>
                                  <p:childTnLst>
                                    <p:animMotion origin="layout" path="M -0.4181 0.07778 L -0.71706 -0.2037 " pathEditMode="relative" rAng="0" ptsTypes="AA">
                                      <p:cBhvr>
                                        <p:cTn id="43" dur="2000" fill="hold"/>
                                        <p:tgtEl>
                                          <p:spTgt spid="23"/>
                                        </p:tgtEl>
                                        <p:attrNameLst>
                                          <p:attrName>ppt_x</p:attrName>
                                          <p:attrName>ppt_y</p:attrName>
                                        </p:attrNameLst>
                                      </p:cBhvr>
                                      <p:rCtr x="-14974" y="-1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183922"/>
            <a:ext cx="1682177" cy="1962538"/>
          </a:xfrm>
          <a:prstGeom prst="rect">
            <a:avLst/>
          </a:prstGeom>
        </p:spPr>
      </p:pic>
      <p:pic>
        <p:nvPicPr>
          <p:cNvPr id="9" name="Picture 8">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2418725"/>
            <a:ext cx="1682177" cy="1962538"/>
          </a:xfrm>
          <a:prstGeom prst="rect">
            <a:avLst/>
          </a:prstGeom>
        </p:spPr>
      </p:pic>
      <p:pic>
        <p:nvPicPr>
          <p:cNvPr id="10" name="Picture 9">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4653528"/>
            <a:ext cx="1682177" cy="1962538"/>
          </a:xfrm>
          <a:prstGeom prst="rect">
            <a:avLst/>
          </a:prstGeom>
        </p:spPr>
      </p:pic>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36" name="Straight Arrow Connector 35">
            <a:extLst>
              <a:ext uri="{FF2B5EF4-FFF2-40B4-BE49-F238E27FC236}">
                <a16:creationId xmlns:a16="http://schemas.microsoft.com/office/drawing/2014/main" id="{FC59CF74-09D7-4DC5-864D-EA0F02BA2B1D}"/>
              </a:ext>
            </a:extLst>
          </p:cNvPr>
          <p:cNvCxnSpPr>
            <a:cxnSpLocks/>
          </p:cNvCxnSpPr>
          <p:nvPr/>
        </p:nvCxnSpPr>
        <p:spPr>
          <a:xfrm flipV="1">
            <a:off x="1501140" y="792480"/>
            <a:ext cx="3449370" cy="525780"/>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47DFD4-4CDD-42AA-AE16-CE7FC4FACB88}"/>
              </a:ext>
            </a:extLst>
          </p:cNvPr>
          <p:cNvCxnSpPr>
            <a:cxnSpLocks/>
          </p:cNvCxnSpPr>
          <p:nvPr/>
        </p:nvCxnSpPr>
        <p:spPr>
          <a:xfrm flipV="1">
            <a:off x="1577493" y="1229950"/>
            <a:ext cx="3432069" cy="2037862"/>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A19077-72D6-4862-94E2-04B2BD7949EE}"/>
              </a:ext>
            </a:extLst>
          </p:cNvPr>
          <p:cNvCxnSpPr>
            <a:cxnSpLocks/>
          </p:cNvCxnSpPr>
          <p:nvPr/>
        </p:nvCxnSpPr>
        <p:spPr>
          <a:xfrm flipV="1">
            <a:off x="1577493" y="5058322"/>
            <a:ext cx="3432069" cy="32974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Icon&#10;&#10;Description automatically generated">
            <a:extLst>
              <a:ext uri="{FF2B5EF4-FFF2-40B4-BE49-F238E27FC236}">
                <a16:creationId xmlns:a16="http://schemas.microsoft.com/office/drawing/2014/main" id="{9B5C5321-0C3F-424F-8E1A-27F3013CC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753" y="4653527"/>
            <a:ext cx="1680160" cy="1962539"/>
          </a:xfrm>
          <a:prstGeom prst="rect">
            <a:avLst/>
          </a:prstGeom>
        </p:spPr>
      </p:pic>
      <p:pic>
        <p:nvPicPr>
          <p:cNvPr id="63" name="Picture 62" descr="A picture containing text, electronics&#10;&#10;Description automatically generated">
            <a:extLst>
              <a:ext uri="{FF2B5EF4-FFF2-40B4-BE49-F238E27FC236}">
                <a16:creationId xmlns:a16="http://schemas.microsoft.com/office/drawing/2014/main" id="{7FF96D95-7C61-4CB3-B3BD-09C17988D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8753" y="2417836"/>
            <a:ext cx="1680160" cy="1962539"/>
          </a:xfrm>
          <a:prstGeom prst="rect">
            <a:avLst/>
          </a:prstGeom>
        </p:spPr>
      </p:pic>
      <p:sp>
        <p:nvSpPr>
          <p:cNvPr id="109" name="Freeform: Shape 108">
            <a:extLst>
              <a:ext uri="{FF2B5EF4-FFF2-40B4-BE49-F238E27FC236}">
                <a16:creationId xmlns:a16="http://schemas.microsoft.com/office/drawing/2014/main" id="{B0F43489-FAC6-466B-B410-B5D1F2811AC6}"/>
              </a:ext>
            </a:extLst>
          </p:cNvPr>
          <p:cNvSpPr/>
          <p:nvPr/>
        </p:nvSpPr>
        <p:spPr>
          <a:xfrm>
            <a:off x="5335199" y="1389600"/>
            <a:ext cx="1929601" cy="3520800"/>
          </a:xfrm>
          <a:custGeom>
            <a:avLst/>
            <a:gdLst>
              <a:gd name="connsiteX0" fmla="*/ 1142519 w 2627292"/>
              <a:gd name="connsiteY0" fmla="*/ 0 h 3492000"/>
              <a:gd name="connsiteX1" fmla="*/ 2056919 w 2627292"/>
              <a:gd name="connsiteY1" fmla="*/ 374400 h 3492000"/>
              <a:gd name="connsiteX2" fmla="*/ 2618519 w 2627292"/>
              <a:gd name="connsiteY2" fmla="*/ 1814400 h 3492000"/>
              <a:gd name="connsiteX3" fmla="*/ 1624919 w 2627292"/>
              <a:gd name="connsiteY3" fmla="*/ 3045600 h 3492000"/>
              <a:gd name="connsiteX4" fmla="*/ 537719 w 2627292"/>
              <a:gd name="connsiteY4" fmla="*/ 3002400 h 3492000"/>
              <a:gd name="connsiteX5" fmla="*/ 62519 w 2627292"/>
              <a:gd name="connsiteY5" fmla="*/ 3153600 h 3492000"/>
              <a:gd name="connsiteX6" fmla="*/ 19319 w 2627292"/>
              <a:gd name="connsiteY6" fmla="*/ 3492000 h 3492000"/>
              <a:gd name="connsiteX0" fmla="*/ 1142519 w 2627292"/>
              <a:gd name="connsiteY0" fmla="*/ 0 h 3492000"/>
              <a:gd name="connsiteX1" fmla="*/ 2056919 w 2627292"/>
              <a:gd name="connsiteY1" fmla="*/ 374400 h 3492000"/>
              <a:gd name="connsiteX2" fmla="*/ 2618519 w 2627292"/>
              <a:gd name="connsiteY2" fmla="*/ 1814400 h 3492000"/>
              <a:gd name="connsiteX3" fmla="*/ 1624919 w 2627292"/>
              <a:gd name="connsiteY3" fmla="*/ 3045600 h 3492000"/>
              <a:gd name="connsiteX4" fmla="*/ 746519 w 2627292"/>
              <a:gd name="connsiteY4" fmla="*/ 3081600 h 3492000"/>
              <a:gd name="connsiteX5" fmla="*/ 62519 w 2627292"/>
              <a:gd name="connsiteY5" fmla="*/ 3153600 h 3492000"/>
              <a:gd name="connsiteX6" fmla="*/ 19319 w 2627292"/>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728474 w 2609247"/>
              <a:gd name="connsiteY4" fmla="*/ 3081600 h 3492000"/>
              <a:gd name="connsiteX5" fmla="*/ 325274 w 2609247"/>
              <a:gd name="connsiteY5" fmla="*/ 3045600 h 3492000"/>
              <a:gd name="connsiteX6" fmla="*/ 1274 w 2609247"/>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728474 w 2609247"/>
              <a:gd name="connsiteY4" fmla="*/ 3081600 h 3492000"/>
              <a:gd name="connsiteX5" fmla="*/ 325274 w 2609247"/>
              <a:gd name="connsiteY5" fmla="*/ 3045600 h 3492000"/>
              <a:gd name="connsiteX6" fmla="*/ 1274 w 2609247"/>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1016474 w 2609247"/>
              <a:gd name="connsiteY4" fmla="*/ 2973600 h 3492000"/>
              <a:gd name="connsiteX5" fmla="*/ 325274 w 2609247"/>
              <a:gd name="connsiteY5" fmla="*/ 3045600 h 3492000"/>
              <a:gd name="connsiteX6" fmla="*/ 1274 w 2609247"/>
              <a:gd name="connsiteY6" fmla="*/ 3492000 h 3492000"/>
              <a:gd name="connsiteX0" fmla="*/ 1124474 w 2603519"/>
              <a:gd name="connsiteY0" fmla="*/ 0 h 3492000"/>
              <a:gd name="connsiteX1" fmla="*/ 2038874 w 2603519"/>
              <a:gd name="connsiteY1" fmla="*/ 374400 h 3492000"/>
              <a:gd name="connsiteX2" fmla="*/ 2600474 w 2603519"/>
              <a:gd name="connsiteY2" fmla="*/ 1814400 h 3492000"/>
              <a:gd name="connsiteX3" fmla="*/ 1801274 w 2603519"/>
              <a:gd name="connsiteY3" fmla="*/ 2908800 h 3492000"/>
              <a:gd name="connsiteX4" fmla="*/ 1016474 w 2603519"/>
              <a:gd name="connsiteY4" fmla="*/ 2973600 h 3492000"/>
              <a:gd name="connsiteX5" fmla="*/ 325274 w 2603519"/>
              <a:gd name="connsiteY5" fmla="*/ 3045600 h 3492000"/>
              <a:gd name="connsiteX6" fmla="*/ 1274 w 260351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7144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301 w 2600756"/>
              <a:gd name="connsiteY0" fmla="*/ 0 h 3492000"/>
              <a:gd name="connsiteX1" fmla="*/ 2038701 w 2600756"/>
              <a:gd name="connsiteY1" fmla="*/ 374400 h 3492000"/>
              <a:gd name="connsiteX2" fmla="*/ 2600301 w 2600756"/>
              <a:gd name="connsiteY2" fmla="*/ 1814400 h 3492000"/>
              <a:gd name="connsiteX3" fmla="*/ 1952301 w 2600756"/>
              <a:gd name="connsiteY3" fmla="*/ 2664000 h 3492000"/>
              <a:gd name="connsiteX4" fmla="*/ 1016301 w 2600756"/>
              <a:gd name="connsiteY4" fmla="*/ 2973600 h 3492000"/>
              <a:gd name="connsiteX5" fmla="*/ 368301 w 2600756"/>
              <a:gd name="connsiteY5" fmla="*/ 3088800 h 3492000"/>
              <a:gd name="connsiteX6" fmla="*/ 1101 w 2600756"/>
              <a:gd name="connsiteY6" fmla="*/ 3492000 h 3492000"/>
              <a:gd name="connsiteX0" fmla="*/ 1123831 w 2600286"/>
              <a:gd name="connsiteY0" fmla="*/ 0 h 3492000"/>
              <a:gd name="connsiteX1" fmla="*/ 2038231 w 2600286"/>
              <a:gd name="connsiteY1" fmla="*/ 374400 h 3492000"/>
              <a:gd name="connsiteX2" fmla="*/ 2599831 w 2600286"/>
              <a:gd name="connsiteY2" fmla="*/ 1814400 h 3492000"/>
              <a:gd name="connsiteX3" fmla="*/ 1951831 w 2600286"/>
              <a:gd name="connsiteY3" fmla="*/ 2664000 h 3492000"/>
              <a:gd name="connsiteX4" fmla="*/ 1015831 w 2600286"/>
              <a:gd name="connsiteY4" fmla="*/ 2973600 h 3492000"/>
              <a:gd name="connsiteX5" fmla="*/ 605431 w 2600286"/>
              <a:gd name="connsiteY5" fmla="*/ 3024000 h 3492000"/>
              <a:gd name="connsiteX6" fmla="*/ 631 w 2600286"/>
              <a:gd name="connsiteY6" fmla="*/ 3492000 h 3492000"/>
              <a:gd name="connsiteX0" fmla="*/ 1124066 w 2600521"/>
              <a:gd name="connsiteY0" fmla="*/ 0 h 3492000"/>
              <a:gd name="connsiteX1" fmla="*/ 2038466 w 2600521"/>
              <a:gd name="connsiteY1" fmla="*/ 374400 h 3492000"/>
              <a:gd name="connsiteX2" fmla="*/ 2600066 w 2600521"/>
              <a:gd name="connsiteY2" fmla="*/ 1814400 h 3492000"/>
              <a:gd name="connsiteX3" fmla="*/ 1952066 w 2600521"/>
              <a:gd name="connsiteY3" fmla="*/ 2664000 h 3492000"/>
              <a:gd name="connsiteX4" fmla="*/ 1016066 w 2600521"/>
              <a:gd name="connsiteY4" fmla="*/ 2973600 h 3492000"/>
              <a:gd name="connsiteX5" fmla="*/ 454466 w 2600521"/>
              <a:gd name="connsiteY5" fmla="*/ 3031200 h 3492000"/>
              <a:gd name="connsiteX6" fmla="*/ 866 w 2600521"/>
              <a:gd name="connsiteY6" fmla="*/ 3492000 h 3492000"/>
              <a:gd name="connsiteX0" fmla="*/ 1123894 w 2600349"/>
              <a:gd name="connsiteY0" fmla="*/ 0 h 3492000"/>
              <a:gd name="connsiteX1" fmla="*/ 2038294 w 2600349"/>
              <a:gd name="connsiteY1" fmla="*/ 374400 h 3492000"/>
              <a:gd name="connsiteX2" fmla="*/ 2599894 w 2600349"/>
              <a:gd name="connsiteY2" fmla="*/ 1814400 h 3492000"/>
              <a:gd name="connsiteX3" fmla="*/ 1951894 w 2600349"/>
              <a:gd name="connsiteY3" fmla="*/ 2664000 h 3492000"/>
              <a:gd name="connsiteX4" fmla="*/ 1015894 w 2600349"/>
              <a:gd name="connsiteY4" fmla="*/ 2973600 h 3492000"/>
              <a:gd name="connsiteX5" fmla="*/ 555094 w 2600349"/>
              <a:gd name="connsiteY5" fmla="*/ 3088800 h 3492000"/>
              <a:gd name="connsiteX6" fmla="*/ 694 w 2600349"/>
              <a:gd name="connsiteY6" fmla="*/ 3492000 h 3492000"/>
              <a:gd name="connsiteX0" fmla="*/ 1123894 w 2600349"/>
              <a:gd name="connsiteY0" fmla="*/ 0 h 3492000"/>
              <a:gd name="connsiteX1" fmla="*/ 2038294 w 2600349"/>
              <a:gd name="connsiteY1" fmla="*/ 374400 h 3492000"/>
              <a:gd name="connsiteX2" fmla="*/ 2599894 w 2600349"/>
              <a:gd name="connsiteY2" fmla="*/ 1814400 h 3492000"/>
              <a:gd name="connsiteX3" fmla="*/ 1951894 w 2600349"/>
              <a:gd name="connsiteY3" fmla="*/ 2664000 h 3492000"/>
              <a:gd name="connsiteX4" fmla="*/ 1015894 w 2600349"/>
              <a:gd name="connsiteY4" fmla="*/ 2973600 h 3492000"/>
              <a:gd name="connsiteX5" fmla="*/ 555094 w 2600349"/>
              <a:gd name="connsiteY5" fmla="*/ 3088800 h 3492000"/>
              <a:gd name="connsiteX6" fmla="*/ 694 w 2600349"/>
              <a:gd name="connsiteY6" fmla="*/ 3492000 h 3492000"/>
              <a:gd name="connsiteX0" fmla="*/ 1123894 w 2612408"/>
              <a:gd name="connsiteY0" fmla="*/ 0 h 3492000"/>
              <a:gd name="connsiteX1" fmla="*/ 2038294 w 2612408"/>
              <a:gd name="connsiteY1" fmla="*/ 374400 h 3492000"/>
              <a:gd name="connsiteX2" fmla="*/ 2599894 w 2612408"/>
              <a:gd name="connsiteY2" fmla="*/ 1814400 h 3492000"/>
              <a:gd name="connsiteX3" fmla="*/ 1505494 w 2612408"/>
              <a:gd name="connsiteY3" fmla="*/ 2793600 h 3492000"/>
              <a:gd name="connsiteX4" fmla="*/ 1015894 w 2612408"/>
              <a:gd name="connsiteY4" fmla="*/ 2973600 h 3492000"/>
              <a:gd name="connsiteX5" fmla="*/ 555094 w 2612408"/>
              <a:gd name="connsiteY5" fmla="*/ 3088800 h 3492000"/>
              <a:gd name="connsiteX6" fmla="*/ 694 w 2612408"/>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1015894 w 2180690"/>
              <a:gd name="connsiteY4" fmla="*/ 2973600 h 3492000"/>
              <a:gd name="connsiteX5" fmla="*/ 555094 w 2180690"/>
              <a:gd name="connsiteY5" fmla="*/ 3088800 h 3492000"/>
              <a:gd name="connsiteX6" fmla="*/ 694 w 2180690"/>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1015894 w 2180690"/>
              <a:gd name="connsiteY4" fmla="*/ 2973600 h 3492000"/>
              <a:gd name="connsiteX5" fmla="*/ 555094 w 2180690"/>
              <a:gd name="connsiteY5" fmla="*/ 3088800 h 3492000"/>
              <a:gd name="connsiteX6" fmla="*/ 694 w 2180690"/>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555094 w 2180690"/>
              <a:gd name="connsiteY4" fmla="*/ 3088800 h 3492000"/>
              <a:gd name="connsiteX5" fmla="*/ 694 w 2180690"/>
              <a:gd name="connsiteY5" fmla="*/ 3492000 h 3492000"/>
              <a:gd name="connsiteX0" fmla="*/ 1123200 w 2179996"/>
              <a:gd name="connsiteY0" fmla="*/ 0 h 3492000"/>
              <a:gd name="connsiteX1" fmla="*/ 2037600 w 2179996"/>
              <a:gd name="connsiteY1" fmla="*/ 374400 h 3492000"/>
              <a:gd name="connsiteX2" fmla="*/ 2124000 w 2179996"/>
              <a:gd name="connsiteY2" fmla="*/ 1771200 h 3492000"/>
              <a:gd name="connsiteX3" fmla="*/ 1504800 w 2179996"/>
              <a:gd name="connsiteY3" fmla="*/ 2793600 h 3492000"/>
              <a:gd name="connsiteX4" fmla="*/ 0 w 2179996"/>
              <a:gd name="connsiteY4" fmla="*/ 3492000 h 3492000"/>
              <a:gd name="connsiteX0" fmla="*/ 1123200 w 2143357"/>
              <a:gd name="connsiteY0" fmla="*/ 0 h 3492000"/>
              <a:gd name="connsiteX1" fmla="*/ 1908000 w 2143357"/>
              <a:gd name="connsiteY1" fmla="*/ 576000 h 3492000"/>
              <a:gd name="connsiteX2" fmla="*/ 2124000 w 2143357"/>
              <a:gd name="connsiteY2" fmla="*/ 1771200 h 3492000"/>
              <a:gd name="connsiteX3" fmla="*/ 1504800 w 2143357"/>
              <a:gd name="connsiteY3" fmla="*/ 2793600 h 3492000"/>
              <a:gd name="connsiteX4" fmla="*/ 0 w 2143357"/>
              <a:gd name="connsiteY4" fmla="*/ 3492000 h 34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357" h="3492000">
                <a:moveTo>
                  <a:pt x="1123200" y="0"/>
                </a:moveTo>
                <a:cubicBezTo>
                  <a:pt x="1457400" y="36000"/>
                  <a:pt x="1741200" y="280800"/>
                  <a:pt x="1908000" y="576000"/>
                </a:cubicBezTo>
                <a:cubicBezTo>
                  <a:pt x="2074800" y="871200"/>
                  <a:pt x="2191200" y="1401600"/>
                  <a:pt x="2124000" y="1771200"/>
                </a:cubicBezTo>
                <a:cubicBezTo>
                  <a:pt x="2056800" y="2140800"/>
                  <a:pt x="1858800" y="2506800"/>
                  <a:pt x="1504800" y="2793600"/>
                </a:cubicBezTo>
                <a:cubicBezTo>
                  <a:pt x="1150800" y="3080400"/>
                  <a:pt x="313500" y="3346500"/>
                  <a:pt x="0" y="3492000"/>
                </a:cubicBezTo>
              </a:path>
            </a:pathLst>
          </a:custGeom>
          <a:noFill/>
          <a:ln w="63500">
            <a:solidFill>
              <a:srgbClr val="364FC7"/>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5AC9DA40-4C9C-4624-9560-D6BC0A809BD0}"/>
              </a:ext>
            </a:extLst>
          </p:cNvPr>
          <p:cNvSpPr/>
          <p:nvPr/>
        </p:nvSpPr>
        <p:spPr>
          <a:xfrm>
            <a:off x="5420611" y="886197"/>
            <a:ext cx="1810437" cy="1857600"/>
          </a:xfrm>
          <a:custGeom>
            <a:avLst/>
            <a:gdLst>
              <a:gd name="connsiteX0" fmla="*/ 1015200 w 2141516"/>
              <a:gd name="connsiteY0" fmla="*/ 0 h 1857600"/>
              <a:gd name="connsiteX1" fmla="*/ 1828800 w 2141516"/>
              <a:gd name="connsiteY1" fmla="*/ 554400 h 1857600"/>
              <a:gd name="connsiteX2" fmla="*/ 2016000 w 2141516"/>
              <a:gd name="connsiteY2" fmla="*/ 1454400 h 1857600"/>
              <a:gd name="connsiteX3" fmla="*/ 0 w 2141516"/>
              <a:gd name="connsiteY3" fmla="*/ 1857600 h 1857600"/>
              <a:gd name="connsiteX0" fmla="*/ 1015200 w 1989981"/>
              <a:gd name="connsiteY0" fmla="*/ 0 h 1857600"/>
              <a:gd name="connsiteX1" fmla="*/ 1828800 w 1989981"/>
              <a:gd name="connsiteY1" fmla="*/ 554400 h 1857600"/>
              <a:gd name="connsiteX2" fmla="*/ 1814400 w 1989981"/>
              <a:gd name="connsiteY2" fmla="*/ 1058400 h 1857600"/>
              <a:gd name="connsiteX3" fmla="*/ 0 w 1989981"/>
              <a:gd name="connsiteY3" fmla="*/ 1857600 h 1857600"/>
              <a:gd name="connsiteX0" fmla="*/ 1015200 w 1995717"/>
              <a:gd name="connsiteY0" fmla="*/ 0 h 1857600"/>
              <a:gd name="connsiteX1" fmla="*/ 1843200 w 1995717"/>
              <a:gd name="connsiteY1" fmla="*/ 273600 h 1857600"/>
              <a:gd name="connsiteX2" fmla="*/ 1814400 w 1995717"/>
              <a:gd name="connsiteY2" fmla="*/ 1058400 h 1857600"/>
              <a:gd name="connsiteX3" fmla="*/ 0 w 1995717"/>
              <a:gd name="connsiteY3" fmla="*/ 1857600 h 1857600"/>
              <a:gd name="connsiteX0" fmla="*/ 1015200 w 1959126"/>
              <a:gd name="connsiteY0" fmla="*/ 0 h 1857600"/>
              <a:gd name="connsiteX1" fmla="*/ 1735200 w 1959126"/>
              <a:gd name="connsiteY1" fmla="*/ 165600 h 1857600"/>
              <a:gd name="connsiteX2" fmla="*/ 1814400 w 1959126"/>
              <a:gd name="connsiteY2" fmla="*/ 1058400 h 1857600"/>
              <a:gd name="connsiteX3" fmla="*/ 0 w 1959126"/>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805955"/>
              <a:gd name="connsiteY0" fmla="*/ 0 h 1857600"/>
              <a:gd name="connsiteX1" fmla="*/ 1735200 w 1805955"/>
              <a:gd name="connsiteY1" fmla="*/ 165600 h 1857600"/>
              <a:gd name="connsiteX2" fmla="*/ 1440000 w 1805955"/>
              <a:gd name="connsiteY2" fmla="*/ 1044000 h 1857600"/>
              <a:gd name="connsiteX3" fmla="*/ 0 w 1805955"/>
              <a:gd name="connsiteY3" fmla="*/ 1857600 h 1857600"/>
              <a:gd name="connsiteX0" fmla="*/ 1015200 w 1810437"/>
              <a:gd name="connsiteY0" fmla="*/ 0 h 1857600"/>
              <a:gd name="connsiteX1" fmla="*/ 1742400 w 1810437"/>
              <a:gd name="connsiteY1" fmla="*/ 316800 h 1857600"/>
              <a:gd name="connsiteX2" fmla="*/ 1440000 w 1810437"/>
              <a:gd name="connsiteY2" fmla="*/ 1044000 h 1857600"/>
              <a:gd name="connsiteX3" fmla="*/ 0 w 1810437"/>
              <a:gd name="connsiteY3" fmla="*/ 1857600 h 1857600"/>
            </a:gdLst>
            <a:ahLst/>
            <a:cxnLst>
              <a:cxn ang="0">
                <a:pos x="connsiteX0" y="connsiteY0"/>
              </a:cxn>
              <a:cxn ang="0">
                <a:pos x="connsiteX1" y="connsiteY1"/>
              </a:cxn>
              <a:cxn ang="0">
                <a:pos x="connsiteX2" y="connsiteY2"/>
              </a:cxn>
              <a:cxn ang="0">
                <a:pos x="connsiteX3" y="connsiteY3"/>
              </a:cxn>
            </a:cxnLst>
            <a:rect l="l" t="t" r="r" b="b"/>
            <a:pathLst>
              <a:path w="1810437" h="1857600">
                <a:moveTo>
                  <a:pt x="1015200" y="0"/>
                </a:moveTo>
                <a:cubicBezTo>
                  <a:pt x="1446600" y="12000"/>
                  <a:pt x="1671600" y="142800"/>
                  <a:pt x="1742400" y="316800"/>
                </a:cubicBezTo>
                <a:cubicBezTo>
                  <a:pt x="1813200" y="490800"/>
                  <a:pt x="1939200" y="841200"/>
                  <a:pt x="1440000" y="1044000"/>
                </a:cubicBezTo>
                <a:cubicBezTo>
                  <a:pt x="595200" y="1333200"/>
                  <a:pt x="402000" y="1368600"/>
                  <a:pt x="0" y="1857600"/>
                </a:cubicBezTo>
              </a:path>
            </a:pathLst>
          </a:custGeom>
          <a:noFill/>
          <a:ln w="63500">
            <a:solidFill>
              <a:srgbClr val="087F5B"/>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9CDD4B7-B019-46D0-A08A-17D64AC81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9314B3C7-C4E3-4DE1-954B-FFDDD0134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988" y="2592232"/>
            <a:ext cx="534029" cy="534029"/>
          </a:xfrm>
          <a:prstGeom prst="rect">
            <a:avLst/>
          </a:prstGeom>
        </p:spPr>
      </p:pic>
      <p:pic>
        <p:nvPicPr>
          <p:cNvPr id="22" name="Picture 21" descr="A picture containing text, background&#10;&#10;Description automatically generated">
            <a:extLst>
              <a:ext uri="{FF2B5EF4-FFF2-40B4-BE49-F238E27FC236}">
                <a16:creationId xmlns:a16="http://schemas.microsoft.com/office/drawing/2014/main" id="{DB5CB512-3EB8-4BC0-B5AF-9C963D2600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307" y="4212577"/>
            <a:ext cx="534029" cy="534029"/>
          </a:xfrm>
          <a:prstGeom prst="rect">
            <a:avLst/>
          </a:prstGeom>
        </p:spPr>
      </p:pic>
      <p:pic>
        <p:nvPicPr>
          <p:cNvPr id="23" name="Picture 22" descr="Icon&#10;&#10;Description automatically generated">
            <a:extLst>
              <a:ext uri="{FF2B5EF4-FFF2-40B4-BE49-F238E27FC236}">
                <a16:creationId xmlns:a16="http://schemas.microsoft.com/office/drawing/2014/main" id="{26687CC9-E9B2-468C-BD73-2382B5483A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4745" y="2139423"/>
            <a:ext cx="534029" cy="534029"/>
          </a:xfrm>
          <a:prstGeom prst="rect">
            <a:avLst/>
          </a:prstGeom>
        </p:spPr>
      </p:pic>
    </p:spTree>
    <p:extLst>
      <p:ext uri="{BB962C8B-B14F-4D97-AF65-F5344CB8AC3E}">
        <p14:creationId xmlns:p14="http://schemas.microsoft.com/office/powerpoint/2010/main" val="242493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up)">
                                      <p:cBhvr>
                                        <p:cTn id="18" dur="500"/>
                                        <p:tgtEl>
                                          <p:spTgt spid="11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up)">
                                      <p:cBhvr>
                                        <p:cTn id="2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183922"/>
            <a:ext cx="1682177" cy="1962538"/>
          </a:xfrm>
          <a:prstGeom prst="rect">
            <a:avLst/>
          </a:prstGeom>
        </p:spPr>
      </p:pic>
      <p:pic>
        <p:nvPicPr>
          <p:cNvPr id="9" name="Picture 8">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2418725"/>
            <a:ext cx="1682177" cy="1962538"/>
          </a:xfrm>
          <a:prstGeom prst="rect">
            <a:avLst/>
          </a:prstGeom>
        </p:spPr>
      </p:pic>
      <p:pic>
        <p:nvPicPr>
          <p:cNvPr id="10" name="Picture 9">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4653528"/>
            <a:ext cx="1682177" cy="1962538"/>
          </a:xfrm>
          <a:prstGeom prst="rect">
            <a:avLst/>
          </a:prstGeom>
        </p:spPr>
      </p:pic>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36" name="Straight Arrow Connector 35">
            <a:extLst>
              <a:ext uri="{FF2B5EF4-FFF2-40B4-BE49-F238E27FC236}">
                <a16:creationId xmlns:a16="http://schemas.microsoft.com/office/drawing/2014/main" id="{FC59CF74-09D7-4DC5-864D-EA0F02BA2B1D}"/>
              </a:ext>
            </a:extLst>
          </p:cNvPr>
          <p:cNvCxnSpPr>
            <a:cxnSpLocks/>
          </p:cNvCxnSpPr>
          <p:nvPr/>
        </p:nvCxnSpPr>
        <p:spPr>
          <a:xfrm flipV="1">
            <a:off x="1501140" y="792480"/>
            <a:ext cx="3449370" cy="525780"/>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47DFD4-4CDD-42AA-AE16-CE7FC4FACB88}"/>
              </a:ext>
            </a:extLst>
          </p:cNvPr>
          <p:cNvCxnSpPr>
            <a:cxnSpLocks/>
          </p:cNvCxnSpPr>
          <p:nvPr/>
        </p:nvCxnSpPr>
        <p:spPr>
          <a:xfrm flipV="1">
            <a:off x="1577493" y="1229950"/>
            <a:ext cx="3432069" cy="2037862"/>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A19077-72D6-4862-94E2-04B2BD7949EE}"/>
              </a:ext>
            </a:extLst>
          </p:cNvPr>
          <p:cNvCxnSpPr>
            <a:cxnSpLocks/>
          </p:cNvCxnSpPr>
          <p:nvPr/>
        </p:nvCxnSpPr>
        <p:spPr>
          <a:xfrm flipV="1">
            <a:off x="1577493" y="5058322"/>
            <a:ext cx="3432069" cy="32974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Icon&#10;&#10;Description automatically generated">
            <a:extLst>
              <a:ext uri="{FF2B5EF4-FFF2-40B4-BE49-F238E27FC236}">
                <a16:creationId xmlns:a16="http://schemas.microsoft.com/office/drawing/2014/main" id="{9B5C5321-0C3F-424F-8E1A-27F3013CC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753" y="4653527"/>
            <a:ext cx="1680160" cy="1962539"/>
          </a:xfrm>
          <a:prstGeom prst="rect">
            <a:avLst/>
          </a:prstGeom>
        </p:spPr>
      </p:pic>
      <p:pic>
        <p:nvPicPr>
          <p:cNvPr id="63" name="Picture 62" descr="A picture containing text, electronics&#10;&#10;Description automatically generated">
            <a:extLst>
              <a:ext uri="{FF2B5EF4-FFF2-40B4-BE49-F238E27FC236}">
                <a16:creationId xmlns:a16="http://schemas.microsoft.com/office/drawing/2014/main" id="{7FF96D95-7C61-4CB3-B3BD-09C17988D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8753" y="2417836"/>
            <a:ext cx="1680160" cy="1962539"/>
          </a:xfrm>
          <a:prstGeom prst="rect">
            <a:avLst/>
          </a:prstGeom>
        </p:spPr>
      </p:pic>
      <p:sp>
        <p:nvSpPr>
          <p:cNvPr id="109" name="Freeform: Shape 108">
            <a:extLst>
              <a:ext uri="{FF2B5EF4-FFF2-40B4-BE49-F238E27FC236}">
                <a16:creationId xmlns:a16="http://schemas.microsoft.com/office/drawing/2014/main" id="{B0F43489-FAC6-466B-B410-B5D1F2811AC6}"/>
              </a:ext>
            </a:extLst>
          </p:cNvPr>
          <p:cNvSpPr/>
          <p:nvPr/>
        </p:nvSpPr>
        <p:spPr>
          <a:xfrm>
            <a:off x="5335199" y="1389600"/>
            <a:ext cx="1929601" cy="3520800"/>
          </a:xfrm>
          <a:custGeom>
            <a:avLst/>
            <a:gdLst>
              <a:gd name="connsiteX0" fmla="*/ 1142519 w 2627292"/>
              <a:gd name="connsiteY0" fmla="*/ 0 h 3492000"/>
              <a:gd name="connsiteX1" fmla="*/ 2056919 w 2627292"/>
              <a:gd name="connsiteY1" fmla="*/ 374400 h 3492000"/>
              <a:gd name="connsiteX2" fmla="*/ 2618519 w 2627292"/>
              <a:gd name="connsiteY2" fmla="*/ 1814400 h 3492000"/>
              <a:gd name="connsiteX3" fmla="*/ 1624919 w 2627292"/>
              <a:gd name="connsiteY3" fmla="*/ 3045600 h 3492000"/>
              <a:gd name="connsiteX4" fmla="*/ 537719 w 2627292"/>
              <a:gd name="connsiteY4" fmla="*/ 3002400 h 3492000"/>
              <a:gd name="connsiteX5" fmla="*/ 62519 w 2627292"/>
              <a:gd name="connsiteY5" fmla="*/ 3153600 h 3492000"/>
              <a:gd name="connsiteX6" fmla="*/ 19319 w 2627292"/>
              <a:gd name="connsiteY6" fmla="*/ 3492000 h 3492000"/>
              <a:gd name="connsiteX0" fmla="*/ 1142519 w 2627292"/>
              <a:gd name="connsiteY0" fmla="*/ 0 h 3492000"/>
              <a:gd name="connsiteX1" fmla="*/ 2056919 w 2627292"/>
              <a:gd name="connsiteY1" fmla="*/ 374400 h 3492000"/>
              <a:gd name="connsiteX2" fmla="*/ 2618519 w 2627292"/>
              <a:gd name="connsiteY2" fmla="*/ 1814400 h 3492000"/>
              <a:gd name="connsiteX3" fmla="*/ 1624919 w 2627292"/>
              <a:gd name="connsiteY3" fmla="*/ 3045600 h 3492000"/>
              <a:gd name="connsiteX4" fmla="*/ 746519 w 2627292"/>
              <a:gd name="connsiteY4" fmla="*/ 3081600 h 3492000"/>
              <a:gd name="connsiteX5" fmla="*/ 62519 w 2627292"/>
              <a:gd name="connsiteY5" fmla="*/ 3153600 h 3492000"/>
              <a:gd name="connsiteX6" fmla="*/ 19319 w 2627292"/>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728474 w 2609247"/>
              <a:gd name="connsiteY4" fmla="*/ 3081600 h 3492000"/>
              <a:gd name="connsiteX5" fmla="*/ 325274 w 2609247"/>
              <a:gd name="connsiteY5" fmla="*/ 3045600 h 3492000"/>
              <a:gd name="connsiteX6" fmla="*/ 1274 w 2609247"/>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728474 w 2609247"/>
              <a:gd name="connsiteY4" fmla="*/ 3081600 h 3492000"/>
              <a:gd name="connsiteX5" fmla="*/ 325274 w 2609247"/>
              <a:gd name="connsiteY5" fmla="*/ 3045600 h 3492000"/>
              <a:gd name="connsiteX6" fmla="*/ 1274 w 2609247"/>
              <a:gd name="connsiteY6" fmla="*/ 3492000 h 3492000"/>
              <a:gd name="connsiteX0" fmla="*/ 1124474 w 2609247"/>
              <a:gd name="connsiteY0" fmla="*/ 0 h 3492000"/>
              <a:gd name="connsiteX1" fmla="*/ 2038874 w 2609247"/>
              <a:gd name="connsiteY1" fmla="*/ 374400 h 3492000"/>
              <a:gd name="connsiteX2" fmla="*/ 2600474 w 2609247"/>
              <a:gd name="connsiteY2" fmla="*/ 1814400 h 3492000"/>
              <a:gd name="connsiteX3" fmla="*/ 1606874 w 2609247"/>
              <a:gd name="connsiteY3" fmla="*/ 3045600 h 3492000"/>
              <a:gd name="connsiteX4" fmla="*/ 1016474 w 2609247"/>
              <a:gd name="connsiteY4" fmla="*/ 2973600 h 3492000"/>
              <a:gd name="connsiteX5" fmla="*/ 325274 w 2609247"/>
              <a:gd name="connsiteY5" fmla="*/ 3045600 h 3492000"/>
              <a:gd name="connsiteX6" fmla="*/ 1274 w 2609247"/>
              <a:gd name="connsiteY6" fmla="*/ 3492000 h 3492000"/>
              <a:gd name="connsiteX0" fmla="*/ 1124474 w 2603519"/>
              <a:gd name="connsiteY0" fmla="*/ 0 h 3492000"/>
              <a:gd name="connsiteX1" fmla="*/ 2038874 w 2603519"/>
              <a:gd name="connsiteY1" fmla="*/ 374400 h 3492000"/>
              <a:gd name="connsiteX2" fmla="*/ 2600474 w 2603519"/>
              <a:gd name="connsiteY2" fmla="*/ 1814400 h 3492000"/>
              <a:gd name="connsiteX3" fmla="*/ 1801274 w 2603519"/>
              <a:gd name="connsiteY3" fmla="*/ 2908800 h 3492000"/>
              <a:gd name="connsiteX4" fmla="*/ 1016474 w 2603519"/>
              <a:gd name="connsiteY4" fmla="*/ 2973600 h 3492000"/>
              <a:gd name="connsiteX5" fmla="*/ 325274 w 2603519"/>
              <a:gd name="connsiteY5" fmla="*/ 3045600 h 3492000"/>
              <a:gd name="connsiteX6" fmla="*/ 1274 w 260351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7144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474 w 2600929"/>
              <a:gd name="connsiteY0" fmla="*/ 0 h 3492000"/>
              <a:gd name="connsiteX1" fmla="*/ 2038874 w 2600929"/>
              <a:gd name="connsiteY1" fmla="*/ 374400 h 3492000"/>
              <a:gd name="connsiteX2" fmla="*/ 2600474 w 2600929"/>
              <a:gd name="connsiteY2" fmla="*/ 1814400 h 3492000"/>
              <a:gd name="connsiteX3" fmla="*/ 1952474 w 2600929"/>
              <a:gd name="connsiteY3" fmla="*/ 2664000 h 3492000"/>
              <a:gd name="connsiteX4" fmla="*/ 1016474 w 2600929"/>
              <a:gd name="connsiteY4" fmla="*/ 2973600 h 3492000"/>
              <a:gd name="connsiteX5" fmla="*/ 325274 w 2600929"/>
              <a:gd name="connsiteY5" fmla="*/ 3045600 h 3492000"/>
              <a:gd name="connsiteX6" fmla="*/ 1274 w 2600929"/>
              <a:gd name="connsiteY6" fmla="*/ 3492000 h 3492000"/>
              <a:gd name="connsiteX0" fmla="*/ 1124301 w 2600756"/>
              <a:gd name="connsiteY0" fmla="*/ 0 h 3492000"/>
              <a:gd name="connsiteX1" fmla="*/ 2038701 w 2600756"/>
              <a:gd name="connsiteY1" fmla="*/ 374400 h 3492000"/>
              <a:gd name="connsiteX2" fmla="*/ 2600301 w 2600756"/>
              <a:gd name="connsiteY2" fmla="*/ 1814400 h 3492000"/>
              <a:gd name="connsiteX3" fmla="*/ 1952301 w 2600756"/>
              <a:gd name="connsiteY3" fmla="*/ 2664000 h 3492000"/>
              <a:gd name="connsiteX4" fmla="*/ 1016301 w 2600756"/>
              <a:gd name="connsiteY4" fmla="*/ 2973600 h 3492000"/>
              <a:gd name="connsiteX5" fmla="*/ 368301 w 2600756"/>
              <a:gd name="connsiteY5" fmla="*/ 3088800 h 3492000"/>
              <a:gd name="connsiteX6" fmla="*/ 1101 w 2600756"/>
              <a:gd name="connsiteY6" fmla="*/ 3492000 h 3492000"/>
              <a:gd name="connsiteX0" fmla="*/ 1123831 w 2600286"/>
              <a:gd name="connsiteY0" fmla="*/ 0 h 3492000"/>
              <a:gd name="connsiteX1" fmla="*/ 2038231 w 2600286"/>
              <a:gd name="connsiteY1" fmla="*/ 374400 h 3492000"/>
              <a:gd name="connsiteX2" fmla="*/ 2599831 w 2600286"/>
              <a:gd name="connsiteY2" fmla="*/ 1814400 h 3492000"/>
              <a:gd name="connsiteX3" fmla="*/ 1951831 w 2600286"/>
              <a:gd name="connsiteY3" fmla="*/ 2664000 h 3492000"/>
              <a:gd name="connsiteX4" fmla="*/ 1015831 w 2600286"/>
              <a:gd name="connsiteY4" fmla="*/ 2973600 h 3492000"/>
              <a:gd name="connsiteX5" fmla="*/ 605431 w 2600286"/>
              <a:gd name="connsiteY5" fmla="*/ 3024000 h 3492000"/>
              <a:gd name="connsiteX6" fmla="*/ 631 w 2600286"/>
              <a:gd name="connsiteY6" fmla="*/ 3492000 h 3492000"/>
              <a:gd name="connsiteX0" fmla="*/ 1124066 w 2600521"/>
              <a:gd name="connsiteY0" fmla="*/ 0 h 3492000"/>
              <a:gd name="connsiteX1" fmla="*/ 2038466 w 2600521"/>
              <a:gd name="connsiteY1" fmla="*/ 374400 h 3492000"/>
              <a:gd name="connsiteX2" fmla="*/ 2600066 w 2600521"/>
              <a:gd name="connsiteY2" fmla="*/ 1814400 h 3492000"/>
              <a:gd name="connsiteX3" fmla="*/ 1952066 w 2600521"/>
              <a:gd name="connsiteY3" fmla="*/ 2664000 h 3492000"/>
              <a:gd name="connsiteX4" fmla="*/ 1016066 w 2600521"/>
              <a:gd name="connsiteY4" fmla="*/ 2973600 h 3492000"/>
              <a:gd name="connsiteX5" fmla="*/ 454466 w 2600521"/>
              <a:gd name="connsiteY5" fmla="*/ 3031200 h 3492000"/>
              <a:gd name="connsiteX6" fmla="*/ 866 w 2600521"/>
              <a:gd name="connsiteY6" fmla="*/ 3492000 h 3492000"/>
              <a:gd name="connsiteX0" fmla="*/ 1123894 w 2600349"/>
              <a:gd name="connsiteY0" fmla="*/ 0 h 3492000"/>
              <a:gd name="connsiteX1" fmla="*/ 2038294 w 2600349"/>
              <a:gd name="connsiteY1" fmla="*/ 374400 h 3492000"/>
              <a:gd name="connsiteX2" fmla="*/ 2599894 w 2600349"/>
              <a:gd name="connsiteY2" fmla="*/ 1814400 h 3492000"/>
              <a:gd name="connsiteX3" fmla="*/ 1951894 w 2600349"/>
              <a:gd name="connsiteY3" fmla="*/ 2664000 h 3492000"/>
              <a:gd name="connsiteX4" fmla="*/ 1015894 w 2600349"/>
              <a:gd name="connsiteY4" fmla="*/ 2973600 h 3492000"/>
              <a:gd name="connsiteX5" fmla="*/ 555094 w 2600349"/>
              <a:gd name="connsiteY5" fmla="*/ 3088800 h 3492000"/>
              <a:gd name="connsiteX6" fmla="*/ 694 w 2600349"/>
              <a:gd name="connsiteY6" fmla="*/ 3492000 h 3492000"/>
              <a:gd name="connsiteX0" fmla="*/ 1123894 w 2600349"/>
              <a:gd name="connsiteY0" fmla="*/ 0 h 3492000"/>
              <a:gd name="connsiteX1" fmla="*/ 2038294 w 2600349"/>
              <a:gd name="connsiteY1" fmla="*/ 374400 h 3492000"/>
              <a:gd name="connsiteX2" fmla="*/ 2599894 w 2600349"/>
              <a:gd name="connsiteY2" fmla="*/ 1814400 h 3492000"/>
              <a:gd name="connsiteX3" fmla="*/ 1951894 w 2600349"/>
              <a:gd name="connsiteY3" fmla="*/ 2664000 h 3492000"/>
              <a:gd name="connsiteX4" fmla="*/ 1015894 w 2600349"/>
              <a:gd name="connsiteY4" fmla="*/ 2973600 h 3492000"/>
              <a:gd name="connsiteX5" fmla="*/ 555094 w 2600349"/>
              <a:gd name="connsiteY5" fmla="*/ 3088800 h 3492000"/>
              <a:gd name="connsiteX6" fmla="*/ 694 w 2600349"/>
              <a:gd name="connsiteY6" fmla="*/ 3492000 h 3492000"/>
              <a:gd name="connsiteX0" fmla="*/ 1123894 w 2612408"/>
              <a:gd name="connsiteY0" fmla="*/ 0 h 3492000"/>
              <a:gd name="connsiteX1" fmla="*/ 2038294 w 2612408"/>
              <a:gd name="connsiteY1" fmla="*/ 374400 h 3492000"/>
              <a:gd name="connsiteX2" fmla="*/ 2599894 w 2612408"/>
              <a:gd name="connsiteY2" fmla="*/ 1814400 h 3492000"/>
              <a:gd name="connsiteX3" fmla="*/ 1505494 w 2612408"/>
              <a:gd name="connsiteY3" fmla="*/ 2793600 h 3492000"/>
              <a:gd name="connsiteX4" fmla="*/ 1015894 w 2612408"/>
              <a:gd name="connsiteY4" fmla="*/ 2973600 h 3492000"/>
              <a:gd name="connsiteX5" fmla="*/ 555094 w 2612408"/>
              <a:gd name="connsiteY5" fmla="*/ 3088800 h 3492000"/>
              <a:gd name="connsiteX6" fmla="*/ 694 w 2612408"/>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1015894 w 2180690"/>
              <a:gd name="connsiteY4" fmla="*/ 2973600 h 3492000"/>
              <a:gd name="connsiteX5" fmla="*/ 555094 w 2180690"/>
              <a:gd name="connsiteY5" fmla="*/ 3088800 h 3492000"/>
              <a:gd name="connsiteX6" fmla="*/ 694 w 2180690"/>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1015894 w 2180690"/>
              <a:gd name="connsiteY4" fmla="*/ 2973600 h 3492000"/>
              <a:gd name="connsiteX5" fmla="*/ 555094 w 2180690"/>
              <a:gd name="connsiteY5" fmla="*/ 3088800 h 3492000"/>
              <a:gd name="connsiteX6" fmla="*/ 694 w 2180690"/>
              <a:gd name="connsiteY6" fmla="*/ 3492000 h 3492000"/>
              <a:gd name="connsiteX0" fmla="*/ 1123894 w 2180690"/>
              <a:gd name="connsiteY0" fmla="*/ 0 h 3492000"/>
              <a:gd name="connsiteX1" fmla="*/ 2038294 w 2180690"/>
              <a:gd name="connsiteY1" fmla="*/ 374400 h 3492000"/>
              <a:gd name="connsiteX2" fmla="*/ 2124694 w 2180690"/>
              <a:gd name="connsiteY2" fmla="*/ 1771200 h 3492000"/>
              <a:gd name="connsiteX3" fmla="*/ 1505494 w 2180690"/>
              <a:gd name="connsiteY3" fmla="*/ 2793600 h 3492000"/>
              <a:gd name="connsiteX4" fmla="*/ 555094 w 2180690"/>
              <a:gd name="connsiteY4" fmla="*/ 3088800 h 3492000"/>
              <a:gd name="connsiteX5" fmla="*/ 694 w 2180690"/>
              <a:gd name="connsiteY5" fmla="*/ 3492000 h 3492000"/>
              <a:gd name="connsiteX0" fmla="*/ 1123200 w 2179996"/>
              <a:gd name="connsiteY0" fmla="*/ 0 h 3492000"/>
              <a:gd name="connsiteX1" fmla="*/ 2037600 w 2179996"/>
              <a:gd name="connsiteY1" fmla="*/ 374400 h 3492000"/>
              <a:gd name="connsiteX2" fmla="*/ 2124000 w 2179996"/>
              <a:gd name="connsiteY2" fmla="*/ 1771200 h 3492000"/>
              <a:gd name="connsiteX3" fmla="*/ 1504800 w 2179996"/>
              <a:gd name="connsiteY3" fmla="*/ 2793600 h 3492000"/>
              <a:gd name="connsiteX4" fmla="*/ 0 w 2179996"/>
              <a:gd name="connsiteY4" fmla="*/ 3492000 h 3492000"/>
              <a:gd name="connsiteX0" fmla="*/ 1123200 w 2143357"/>
              <a:gd name="connsiteY0" fmla="*/ 0 h 3492000"/>
              <a:gd name="connsiteX1" fmla="*/ 1908000 w 2143357"/>
              <a:gd name="connsiteY1" fmla="*/ 576000 h 3492000"/>
              <a:gd name="connsiteX2" fmla="*/ 2124000 w 2143357"/>
              <a:gd name="connsiteY2" fmla="*/ 1771200 h 3492000"/>
              <a:gd name="connsiteX3" fmla="*/ 1504800 w 2143357"/>
              <a:gd name="connsiteY3" fmla="*/ 2793600 h 3492000"/>
              <a:gd name="connsiteX4" fmla="*/ 0 w 2143357"/>
              <a:gd name="connsiteY4" fmla="*/ 3492000 h 34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357" h="3492000">
                <a:moveTo>
                  <a:pt x="1123200" y="0"/>
                </a:moveTo>
                <a:cubicBezTo>
                  <a:pt x="1457400" y="36000"/>
                  <a:pt x="1741200" y="280800"/>
                  <a:pt x="1908000" y="576000"/>
                </a:cubicBezTo>
                <a:cubicBezTo>
                  <a:pt x="2074800" y="871200"/>
                  <a:pt x="2191200" y="1401600"/>
                  <a:pt x="2124000" y="1771200"/>
                </a:cubicBezTo>
                <a:cubicBezTo>
                  <a:pt x="2056800" y="2140800"/>
                  <a:pt x="1858800" y="2506800"/>
                  <a:pt x="1504800" y="2793600"/>
                </a:cubicBezTo>
                <a:cubicBezTo>
                  <a:pt x="1150800" y="3080400"/>
                  <a:pt x="313500" y="3346500"/>
                  <a:pt x="0" y="3492000"/>
                </a:cubicBezTo>
              </a:path>
            </a:pathLst>
          </a:custGeom>
          <a:noFill/>
          <a:ln w="63500">
            <a:solidFill>
              <a:srgbClr val="364FC7"/>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5AC9DA40-4C9C-4624-9560-D6BC0A809BD0}"/>
              </a:ext>
            </a:extLst>
          </p:cNvPr>
          <p:cNvSpPr/>
          <p:nvPr/>
        </p:nvSpPr>
        <p:spPr>
          <a:xfrm>
            <a:off x="5420611" y="886197"/>
            <a:ext cx="1810437" cy="1857600"/>
          </a:xfrm>
          <a:custGeom>
            <a:avLst/>
            <a:gdLst>
              <a:gd name="connsiteX0" fmla="*/ 1015200 w 2141516"/>
              <a:gd name="connsiteY0" fmla="*/ 0 h 1857600"/>
              <a:gd name="connsiteX1" fmla="*/ 1828800 w 2141516"/>
              <a:gd name="connsiteY1" fmla="*/ 554400 h 1857600"/>
              <a:gd name="connsiteX2" fmla="*/ 2016000 w 2141516"/>
              <a:gd name="connsiteY2" fmla="*/ 1454400 h 1857600"/>
              <a:gd name="connsiteX3" fmla="*/ 0 w 2141516"/>
              <a:gd name="connsiteY3" fmla="*/ 1857600 h 1857600"/>
              <a:gd name="connsiteX0" fmla="*/ 1015200 w 1989981"/>
              <a:gd name="connsiteY0" fmla="*/ 0 h 1857600"/>
              <a:gd name="connsiteX1" fmla="*/ 1828800 w 1989981"/>
              <a:gd name="connsiteY1" fmla="*/ 554400 h 1857600"/>
              <a:gd name="connsiteX2" fmla="*/ 1814400 w 1989981"/>
              <a:gd name="connsiteY2" fmla="*/ 1058400 h 1857600"/>
              <a:gd name="connsiteX3" fmla="*/ 0 w 1989981"/>
              <a:gd name="connsiteY3" fmla="*/ 1857600 h 1857600"/>
              <a:gd name="connsiteX0" fmla="*/ 1015200 w 1995717"/>
              <a:gd name="connsiteY0" fmla="*/ 0 h 1857600"/>
              <a:gd name="connsiteX1" fmla="*/ 1843200 w 1995717"/>
              <a:gd name="connsiteY1" fmla="*/ 273600 h 1857600"/>
              <a:gd name="connsiteX2" fmla="*/ 1814400 w 1995717"/>
              <a:gd name="connsiteY2" fmla="*/ 1058400 h 1857600"/>
              <a:gd name="connsiteX3" fmla="*/ 0 w 1995717"/>
              <a:gd name="connsiteY3" fmla="*/ 1857600 h 1857600"/>
              <a:gd name="connsiteX0" fmla="*/ 1015200 w 1959126"/>
              <a:gd name="connsiteY0" fmla="*/ 0 h 1857600"/>
              <a:gd name="connsiteX1" fmla="*/ 1735200 w 1959126"/>
              <a:gd name="connsiteY1" fmla="*/ 165600 h 1857600"/>
              <a:gd name="connsiteX2" fmla="*/ 1814400 w 1959126"/>
              <a:gd name="connsiteY2" fmla="*/ 1058400 h 1857600"/>
              <a:gd name="connsiteX3" fmla="*/ 0 w 1959126"/>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805955"/>
              <a:gd name="connsiteY0" fmla="*/ 0 h 1857600"/>
              <a:gd name="connsiteX1" fmla="*/ 1735200 w 1805955"/>
              <a:gd name="connsiteY1" fmla="*/ 165600 h 1857600"/>
              <a:gd name="connsiteX2" fmla="*/ 1440000 w 1805955"/>
              <a:gd name="connsiteY2" fmla="*/ 1044000 h 1857600"/>
              <a:gd name="connsiteX3" fmla="*/ 0 w 1805955"/>
              <a:gd name="connsiteY3" fmla="*/ 1857600 h 1857600"/>
              <a:gd name="connsiteX0" fmla="*/ 1015200 w 1810437"/>
              <a:gd name="connsiteY0" fmla="*/ 0 h 1857600"/>
              <a:gd name="connsiteX1" fmla="*/ 1742400 w 1810437"/>
              <a:gd name="connsiteY1" fmla="*/ 316800 h 1857600"/>
              <a:gd name="connsiteX2" fmla="*/ 1440000 w 1810437"/>
              <a:gd name="connsiteY2" fmla="*/ 1044000 h 1857600"/>
              <a:gd name="connsiteX3" fmla="*/ 0 w 1810437"/>
              <a:gd name="connsiteY3" fmla="*/ 1857600 h 1857600"/>
            </a:gdLst>
            <a:ahLst/>
            <a:cxnLst>
              <a:cxn ang="0">
                <a:pos x="connsiteX0" y="connsiteY0"/>
              </a:cxn>
              <a:cxn ang="0">
                <a:pos x="connsiteX1" y="connsiteY1"/>
              </a:cxn>
              <a:cxn ang="0">
                <a:pos x="connsiteX2" y="connsiteY2"/>
              </a:cxn>
              <a:cxn ang="0">
                <a:pos x="connsiteX3" y="connsiteY3"/>
              </a:cxn>
            </a:cxnLst>
            <a:rect l="l" t="t" r="r" b="b"/>
            <a:pathLst>
              <a:path w="1810437" h="1857600">
                <a:moveTo>
                  <a:pt x="1015200" y="0"/>
                </a:moveTo>
                <a:cubicBezTo>
                  <a:pt x="1446600" y="12000"/>
                  <a:pt x="1671600" y="142800"/>
                  <a:pt x="1742400" y="316800"/>
                </a:cubicBezTo>
                <a:cubicBezTo>
                  <a:pt x="1813200" y="490800"/>
                  <a:pt x="1939200" y="841200"/>
                  <a:pt x="1440000" y="1044000"/>
                </a:cubicBezTo>
                <a:cubicBezTo>
                  <a:pt x="595200" y="1333200"/>
                  <a:pt x="402000" y="1368600"/>
                  <a:pt x="0" y="1857600"/>
                </a:cubicBezTo>
              </a:path>
            </a:pathLst>
          </a:custGeom>
          <a:noFill/>
          <a:ln w="63500">
            <a:solidFill>
              <a:srgbClr val="087F5B"/>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9CDD4B7-B019-46D0-A08A-17D64AC81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93953748-09EE-47EC-9DF7-966F034F2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964" y="4759684"/>
            <a:ext cx="534029" cy="534029"/>
          </a:xfrm>
          <a:prstGeom prst="rect">
            <a:avLst/>
          </a:prstGeom>
        </p:spPr>
      </p:pic>
      <p:pic>
        <p:nvPicPr>
          <p:cNvPr id="17" name="Picture 16" descr="A picture containing text, background&#10;&#10;Description automatically generated">
            <a:extLst>
              <a:ext uri="{FF2B5EF4-FFF2-40B4-BE49-F238E27FC236}">
                <a16:creationId xmlns:a16="http://schemas.microsoft.com/office/drawing/2014/main" id="{EDEF04A8-5FB8-4BA2-871E-E46529AA8D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5589" y="4730488"/>
            <a:ext cx="534029" cy="534029"/>
          </a:xfrm>
          <a:prstGeom prst="rect">
            <a:avLst/>
          </a:prstGeom>
        </p:spPr>
      </p:pic>
      <p:pic>
        <p:nvPicPr>
          <p:cNvPr id="18" name="Picture 17" descr="Icon&#10;&#10;Description automatically generated">
            <a:extLst>
              <a:ext uri="{FF2B5EF4-FFF2-40B4-BE49-F238E27FC236}">
                <a16:creationId xmlns:a16="http://schemas.microsoft.com/office/drawing/2014/main" id="{6C69F104-3063-4BEB-AC70-1AA9BBCA4F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0778" y="2501187"/>
            <a:ext cx="534029" cy="53402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E85478E-B5F2-4D78-ADBB-2A2517450C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988" y="2592232"/>
            <a:ext cx="534029" cy="534029"/>
          </a:xfrm>
          <a:prstGeom prst="rect">
            <a:avLst/>
          </a:prstGeom>
        </p:spPr>
      </p:pic>
      <p:pic>
        <p:nvPicPr>
          <p:cNvPr id="21" name="Picture 20" descr="A picture containing text, background&#10;&#10;Description automatically generated">
            <a:extLst>
              <a:ext uri="{FF2B5EF4-FFF2-40B4-BE49-F238E27FC236}">
                <a16:creationId xmlns:a16="http://schemas.microsoft.com/office/drawing/2014/main" id="{CCEDEF79-7E02-4F77-9A30-85AA9A5E4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307" y="4212577"/>
            <a:ext cx="534029" cy="534029"/>
          </a:xfrm>
          <a:prstGeom prst="rect">
            <a:avLst/>
          </a:prstGeom>
        </p:spPr>
      </p:pic>
      <p:pic>
        <p:nvPicPr>
          <p:cNvPr id="22" name="Picture 21" descr="Icon&#10;&#10;Description automatically generated">
            <a:extLst>
              <a:ext uri="{FF2B5EF4-FFF2-40B4-BE49-F238E27FC236}">
                <a16:creationId xmlns:a16="http://schemas.microsoft.com/office/drawing/2014/main" id="{5E112F56-319A-4D4C-B389-089012968E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4745" y="2139423"/>
            <a:ext cx="534029" cy="534029"/>
          </a:xfrm>
          <a:prstGeom prst="rect">
            <a:avLst/>
          </a:prstGeom>
        </p:spPr>
      </p:pic>
      <p:sp>
        <p:nvSpPr>
          <p:cNvPr id="23" name="TextBox 22">
            <a:extLst>
              <a:ext uri="{FF2B5EF4-FFF2-40B4-BE49-F238E27FC236}">
                <a16:creationId xmlns:a16="http://schemas.microsoft.com/office/drawing/2014/main" id="{C9C7EEC9-04A3-7384-C7C3-0D4AD1CBFC7D}"/>
              </a:ext>
            </a:extLst>
          </p:cNvPr>
          <p:cNvSpPr txBox="1"/>
          <p:nvPr/>
        </p:nvSpPr>
        <p:spPr>
          <a:xfrm>
            <a:off x="8001827" y="733299"/>
            <a:ext cx="3810115" cy="523220"/>
          </a:xfrm>
          <a:prstGeom prst="rect">
            <a:avLst/>
          </a:prstGeom>
          <a:noFill/>
        </p:spPr>
        <p:txBody>
          <a:bodyPr wrap="square" rtlCol="0">
            <a:spAutoFit/>
          </a:bodyPr>
          <a:lstStyle/>
          <a:p>
            <a:r>
              <a:rPr lang="en-US" sz="2800">
                <a:solidFill>
                  <a:srgbClr val="087F5B"/>
                </a:solidFill>
              </a:rPr>
              <a:t>Fast, in-memory reads!</a:t>
            </a:r>
          </a:p>
        </p:txBody>
      </p:sp>
    </p:spTree>
    <p:extLst>
      <p:ext uri="{BB962C8B-B14F-4D97-AF65-F5344CB8AC3E}">
        <p14:creationId xmlns:p14="http://schemas.microsoft.com/office/powerpoint/2010/main" val="191501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afterEffect">
                                  <p:stCondLst>
                                    <p:cond delay="0"/>
                                  </p:stCondLst>
                                  <p:childTnLst>
                                    <p:animMotion origin="layout" path="M 8.33333E-7 -7.40741E-7 L 0.12773 -0.09768 C 0.15703 -0.11852 0.17213 -0.14722 0.17122 -0.175 C 0.17031 -0.20718 0.15365 -0.23218 0.12344 -0.24676 L -0.00951 -0.3213 " pathEditMode="relative" rAng="16020000" ptsTypes="AAAAA">
                                      <p:cBhvr>
                                        <p:cTn id="6" dur="2000" fill="hold"/>
                                        <p:tgtEl>
                                          <p:spTgt spid="18"/>
                                        </p:tgtEl>
                                        <p:attrNameLst>
                                          <p:attrName>ppt_x</p:attrName>
                                          <p:attrName>ppt_y</p:attrName>
                                        </p:attrNameLst>
                                      </p:cBhvr>
                                      <p:rCtr x="8320" y="-16875"/>
                                    </p:animMotion>
                                  </p:childTnLst>
                                </p:cTn>
                              </p:par>
                              <p:par>
                                <p:cTn id="7" presetID="37" presetClass="path" presetSubtype="0" accel="50000" decel="50000" fill="hold" nodeType="withEffect">
                                  <p:stCondLst>
                                    <p:cond delay="0"/>
                                  </p:stCondLst>
                                  <p:childTnLst>
                                    <p:animMotion origin="layout" path="M -0.00013 -0.00023 L 0.1069 -0.14652 C 0.13099 -0.17685 0.14414 -0.22268 0.14414 -0.27083 C 0.14414 -0.32546 0.13099 -0.36944 0.10703 -0.39976 L -0.00013 -0.54652 " pathEditMode="relative" rAng="16200000" ptsTypes="AAAAA">
                                      <p:cBhvr>
                                        <p:cTn id="8" dur="2000" fill="hold"/>
                                        <p:tgtEl>
                                          <p:spTgt spid="17"/>
                                        </p:tgtEl>
                                        <p:attrNameLst>
                                          <p:attrName>ppt_x</p:attrName>
                                          <p:attrName>ppt_y</p:attrName>
                                        </p:attrNameLst>
                                      </p:cBhvr>
                                      <p:rCtr x="7214" y="-27315"/>
                                    </p:animMotion>
                                  </p:childTnLst>
                                </p:cTn>
                              </p:par>
                            </p:childTnLst>
                          </p:cTn>
                        </p:par>
                        <p:par>
                          <p:cTn id="9" fill="hold">
                            <p:stCondLst>
                              <p:cond delay="2000"/>
                            </p:stCondLst>
                            <p:childTnLst>
                              <p:par>
                                <p:cTn id="10" presetID="42" presetClass="path" presetSubtype="0" accel="50000" decel="50000" fill="hold" nodeType="afterEffect">
                                  <p:stCondLst>
                                    <p:cond delay="0"/>
                                  </p:stCondLst>
                                  <p:childTnLst>
                                    <p:animMotion origin="layout" path="M -0.00026 -0.54676 L -0.30377 -0.28611 " pathEditMode="relative" rAng="0" ptsTypes="AA">
                                      <p:cBhvr>
                                        <p:cTn id="11" dur="2000" fill="hold"/>
                                        <p:tgtEl>
                                          <p:spTgt spid="17"/>
                                        </p:tgtEl>
                                        <p:attrNameLst>
                                          <p:attrName>ppt_x</p:attrName>
                                          <p:attrName>ppt_y</p:attrName>
                                        </p:attrNameLst>
                                      </p:cBhvr>
                                      <p:rCtr x="-15182" y="13032"/>
                                    </p:animMotion>
                                  </p:childTnLst>
                                </p:cTn>
                              </p:par>
                              <p:par>
                                <p:cTn id="12" presetID="42" presetClass="path" presetSubtype="0" accel="50000" decel="50000" fill="hold" nodeType="withEffect">
                                  <p:stCondLst>
                                    <p:cond delay="0"/>
                                  </p:stCondLst>
                                  <p:childTnLst>
                                    <p:animMotion origin="layout" path="M -3.54167E-6 -3.7037E-7 L -0.32955 0.01389 " pathEditMode="relative" rAng="0" ptsTypes="AA">
                                      <p:cBhvr>
                                        <p:cTn id="13" dur="2000" fill="hold"/>
                                        <p:tgtEl>
                                          <p:spTgt spid="16"/>
                                        </p:tgtEl>
                                        <p:attrNameLst>
                                          <p:attrName>ppt_x</p:attrName>
                                          <p:attrName>ppt_y</p:attrName>
                                        </p:attrNameLst>
                                      </p:cBhvr>
                                      <p:rCtr x="-16484" y="694"/>
                                    </p:animMotion>
                                  </p:childTnLst>
                                </p:cTn>
                              </p:par>
                              <p:par>
                                <p:cTn id="14" presetID="42" presetClass="path" presetSubtype="0" accel="50000" decel="50000" fill="hold" nodeType="withEffect">
                                  <p:stCondLst>
                                    <p:cond delay="0"/>
                                  </p:stCondLst>
                                  <p:childTnLst>
                                    <p:animMotion origin="layout" path="M -0.00964 -0.32153 L -0.29948 -0.26412 " pathEditMode="relative" rAng="0" ptsTypes="AA">
                                      <p:cBhvr>
                                        <p:cTn id="15" dur="2000" fill="hold"/>
                                        <p:tgtEl>
                                          <p:spTgt spid="18"/>
                                        </p:tgtEl>
                                        <p:attrNameLst>
                                          <p:attrName>ppt_x</p:attrName>
                                          <p:attrName>ppt_y</p:attrName>
                                        </p:attrNameLst>
                                      </p:cBhvr>
                                      <p:rCtr x="-14727"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183922"/>
            <a:ext cx="1682177" cy="1962538"/>
          </a:xfrm>
          <a:prstGeom prst="rect">
            <a:avLst/>
          </a:prstGeom>
        </p:spPr>
      </p:pic>
      <p:pic>
        <p:nvPicPr>
          <p:cNvPr id="9" name="Picture 8">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2418725"/>
            <a:ext cx="1682177" cy="1962538"/>
          </a:xfrm>
          <a:prstGeom prst="rect">
            <a:avLst/>
          </a:prstGeom>
        </p:spPr>
      </p:pic>
      <p:pic>
        <p:nvPicPr>
          <p:cNvPr id="10" name="Picture 9">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4653528"/>
            <a:ext cx="1682177" cy="1962538"/>
          </a:xfrm>
          <a:prstGeom prst="rect">
            <a:avLst/>
          </a:prstGeom>
        </p:spPr>
      </p:pic>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36" name="Straight Arrow Connector 35">
            <a:extLst>
              <a:ext uri="{FF2B5EF4-FFF2-40B4-BE49-F238E27FC236}">
                <a16:creationId xmlns:a16="http://schemas.microsoft.com/office/drawing/2014/main" id="{FC59CF74-09D7-4DC5-864D-EA0F02BA2B1D}"/>
              </a:ext>
            </a:extLst>
          </p:cNvPr>
          <p:cNvCxnSpPr>
            <a:cxnSpLocks/>
            <a:endCxn id="18" idx="1"/>
          </p:cNvCxnSpPr>
          <p:nvPr/>
        </p:nvCxnSpPr>
        <p:spPr>
          <a:xfrm>
            <a:off x="1501140" y="1318260"/>
            <a:ext cx="3489638" cy="1449942"/>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47DFD4-4CDD-42AA-AE16-CE7FC4FACB88}"/>
              </a:ext>
            </a:extLst>
          </p:cNvPr>
          <p:cNvCxnSpPr>
            <a:cxnSpLocks/>
          </p:cNvCxnSpPr>
          <p:nvPr/>
        </p:nvCxnSpPr>
        <p:spPr>
          <a:xfrm>
            <a:off x="1577493" y="3267812"/>
            <a:ext cx="3413285" cy="1642588"/>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A19077-72D6-4862-94E2-04B2BD7949EE}"/>
              </a:ext>
            </a:extLst>
          </p:cNvPr>
          <p:cNvCxnSpPr>
            <a:cxnSpLocks/>
          </p:cNvCxnSpPr>
          <p:nvPr/>
        </p:nvCxnSpPr>
        <p:spPr>
          <a:xfrm flipV="1">
            <a:off x="1577493" y="5058322"/>
            <a:ext cx="3432069" cy="32974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Icon&#10;&#10;Description automatically generated">
            <a:extLst>
              <a:ext uri="{FF2B5EF4-FFF2-40B4-BE49-F238E27FC236}">
                <a16:creationId xmlns:a16="http://schemas.microsoft.com/office/drawing/2014/main" id="{9B5C5321-0C3F-424F-8E1A-27F3013CC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753" y="4653527"/>
            <a:ext cx="1680160" cy="1962539"/>
          </a:xfrm>
          <a:prstGeom prst="rect">
            <a:avLst/>
          </a:prstGeom>
        </p:spPr>
      </p:pic>
      <p:pic>
        <p:nvPicPr>
          <p:cNvPr id="63" name="Picture 62" descr="A picture containing text, electronics&#10;&#10;Description automatically generated">
            <a:extLst>
              <a:ext uri="{FF2B5EF4-FFF2-40B4-BE49-F238E27FC236}">
                <a16:creationId xmlns:a16="http://schemas.microsoft.com/office/drawing/2014/main" id="{7FF96D95-7C61-4CB3-B3BD-09C17988D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8753" y="2417836"/>
            <a:ext cx="1680160" cy="1962539"/>
          </a:xfrm>
          <a:prstGeom prst="rect">
            <a:avLst/>
          </a:prstGeom>
        </p:spPr>
      </p:pic>
      <p:pic>
        <p:nvPicPr>
          <p:cNvPr id="20" name="Picture 19">
            <a:extLst>
              <a:ext uri="{FF2B5EF4-FFF2-40B4-BE49-F238E27FC236}">
                <a16:creationId xmlns:a16="http://schemas.microsoft.com/office/drawing/2014/main" id="{69CDD4B7-B019-46D0-A08A-17D64AC81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93953748-09EE-47EC-9DF7-966F034F2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964" y="4759684"/>
            <a:ext cx="534029" cy="534029"/>
          </a:xfrm>
          <a:prstGeom prst="rect">
            <a:avLst/>
          </a:prstGeom>
        </p:spPr>
      </p:pic>
      <p:pic>
        <p:nvPicPr>
          <p:cNvPr id="17" name="Picture 16" descr="A picture containing text, background&#10;&#10;Description automatically generated">
            <a:extLst>
              <a:ext uri="{FF2B5EF4-FFF2-40B4-BE49-F238E27FC236}">
                <a16:creationId xmlns:a16="http://schemas.microsoft.com/office/drawing/2014/main" id="{EDEF04A8-5FB8-4BA2-871E-E46529AA8D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5589" y="4730488"/>
            <a:ext cx="534029" cy="534029"/>
          </a:xfrm>
          <a:prstGeom prst="rect">
            <a:avLst/>
          </a:prstGeom>
        </p:spPr>
      </p:pic>
      <p:pic>
        <p:nvPicPr>
          <p:cNvPr id="18" name="Picture 17" descr="Icon&#10;&#10;Description automatically generated">
            <a:extLst>
              <a:ext uri="{FF2B5EF4-FFF2-40B4-BE49-F238E27FC236}">
                <a16:creationId xmlns:a16="http://schemas.microsoft.com/office/drawing/2014/main" id="{6C69F104-3063-4BEB-AC70-1AA9BBCA4F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0778" y="2501187"/>
            <a:ext cx="534029" cy="534029"/>
          </a:xfrm>
          <a:prstGeom prst="rect">
            <a:avLst/>
          </a:prstGeom>
        </p:spPr>
      </p:pic>
      <p:cxnSp>
        <p:nvCxnSpPr>
          <p:cNvPr id="21" name="Straight Arrow Connector 20">
            <a:extLst>
              <a:ext uri="{FF2B5EF4-FFF2-40B4-BE49-F238E27FC236}">
                <a16:creationId xmlns:a16="http://schemas.microsoft.com/office/drawing/2014/main" id="{77DD3964-AD24-4A6C-8EAE-C5CDA1489069}"/>
              </a:ext>
            </a:extLst>
          </p:cNvPr>
          <p:cNvCxnSpPr>
            <a:cxnSpLocks/>
          </p:cNvCxnSpPr>
          <p:nvPr/>
        </p:nvCxnSpPr>
        <p:spPr>
          <a:xfrm flipV="1">
            <a:off x="5448563" y="4490019"/>
            <a:ext cx="4792717" cy="343165"/>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ext&#10;&#10;Description automatically generated">
            <a:extLst>
              <a:ext uri="{FF2B5EF4-FFF2-40B4-BE49-F238E27FC236}">
                <a16:creationId xmlns:a16="http://schemas.microsoft.com/office/drawing/2014/main" id="{74C54E00-64A8-4FD5-BEE1-4CA60A903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988" y="2592232"/>
            <a:ext cx="534029" cy="534029"/>
          </a:xfrm>
          <a:prstGeom prst="rect">
            <a:avLst/>
          </a:prstGeom>
        </p:spPr>
      </p:pic>
      <p:pic>
        <p:nvPicPr>
          <p:cNvPr id="24" name="Picture 23" descr="A picture containing text, background&#10;&#10;Description automatically generated">
            <a:extLst>
              <a:ext uri="{FF2B5EF4-FFF2-40B4-BE49-F238E27FC236}">
                <a16:creationId xmlns:a16="http://schemas.microsoft.com/office/drawing/2014/main" id="{D542CD6C-9FDC-4D44-B40D-013F4A9E6D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307" y="4212577"/>
            <a:ext cx="534029" cy="534029"/>
          </a:xfrm>
          <a:prstGeom prst="rect">
            <a:avLst/>
          </a:prstGeom>
        </p:spPr>
      </p:pic>
      <p:pic>
        <p:nvPicPr>
          <p:cNvPr id="25" name="Picture 24" descr="Icon&#10;&#10;Description automatically generated">
            <a:extLst>
              <a:ext uri="{FF2B5EF4-FFF2-40B4-BE49-F238E27FC236}">
                <a16:creationId xmlns:a16="http://schemas.microsoft.com/office/drawing/2014/main" id="{8C9D05F1-59FE-47E3-BA7F-9454B669A4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4745" y="2139423"/>
            <a:ext cx="534029" cy="534029"/>
          </a:xfrm>
          <a:prstGeom prst="rect">
            <a:avLst/>
          </a:prstGeom>
        </p:spPr>
      </p:pic>
      <p:cxnSp>
        <p:nvCxnSpPr>
          <p:cNvPr id="27" name="Straight Arrow Connector 26">
            <a:extLst>
              <a:ext uri="{FF2B5EF4-FFF2-40B4-BE49-F238E27FC236}">
                <a16:creationId xmlns:a16="http://schemas.microsoft.com/office/drawing/2014/main" id="{2FF2C2AF-EF96-4E5A-A6E7-7CA9726E0265}"/>
              </a:ext>
            </a:extLst>
          </p:cNvPr>
          <p:cNvCxnSpPr>
            <a:cxnSpLocks/>
          </p:cNvCxnSpPr>
          <p:nvPr/>
        </p:nvCxnSpPr>
        <p:spPr>
          <a:xfrm flipV="1">
            <a:off x="5524807" y="2377633"/>
            <a:ext cx="4607455" cy="268437"/>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675E1F-FB72-4D3C-A3D1-114ED8B6CF7C}"/>
              </a:ext>
            </a:extLst>
          </p:cNvPr>
          <p:cNvCxnSpPr>
            <a:cxnSpLocks/>
          </p:cNvCxnSpPr>
          <p:nvPr/>
        </p:nvCxnSpPr>
        <p:spPr>
          <a:xfrm flipV="1">
            <a:off x="5748833" y="2848738"/>
            <a:ext cx="4492447" cy="2083357"/>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5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1.25E-6 1.85185E-6 L 0.41719 -0.07407 " pathEditMode="relative" rAng="0" ptsTypes="AA">
                                      <p:cBhvr>
                                        <p:cTn id="16" dur="2000" fill="hold"/>
                                        <p:tgtEl>
                                          <p:spTgt spid="17"/>
                                        </p:tgtEl>
                                        <p:attrNameLst>
                                          <p:attrName>ppt_x</p:attrName>
                                          <p:attrName>ppt_y</p:attrName>
                                        </p:attrNameLst>
                                      </p:cBhvr>
                                      <p:rCtr x="20990" y="-3750"/>
                                    </p:animMotion>
                                  </p:childTnLst>
                                </p:cTn>
                              </p:par>
                              <p:par>
                                <p:cTn id="17" presetID="42" presetClass="path" presetSubtype="0" accel="50000" decel="50000" fill="hold" nodeType="withEffect">
                                  <p:stCondLst>
                                    <p:cond delay="0"/>
                                  </p:stCondLst>
                                  <p:childTnLst>
                                    <p:animMotion origin="layout" path="M -3.54167E-6 -3.7037E-7 L 0.39193 -0.31921 " pathEditMode="relative" rAng="0" ptsTypes="AA">
                                      <p:cBhvr>
                                        <p:cTn id="18" dur="2000" fill="hold"/>
                                        <p:tgtEl>
                                          <p:spTgt spid="16"/>
                                        </p:tgtEl>
                                        <p:attrNameLst>
                                          <p:attrName>ppt_x</p:attrName>
                                          <p:attrName>ppt_y</p:attrName>
                                        </p:attrNameLst>
                                      </p:cBhvr>
                                      <p:rCtr x="19596" y="-15972"/>
                                    </p:animMotion>
                                  </p:childTnLst>
                                </p:cTn>
                              </p:par>
                              <p:par>
                                <p:cTn id="19" presetID="42" presetClass="path" presetSubtype="0" accel="50000" decel="50000" fill="hold" nodeType="withEffect">
                                  <p:stCondLst>
                                    <p:cond delay="0"/>
                                  </p:stCondLst>
                                  <p:childTnLst>
                                    <p:animMotion origin="layout" path="M -1.875E-6 2.59259E-6 L 0.40872 -0.04629 " pathEditMode="relative" rAng="0" ptsTypes="AA">
                                      <p:cBhvr>
                                        <p:cTn id="20" dur="2000" fill="hold"/>
                                        <p:tgtEl>
                                          <p:spTgt spid="18"/>
                                        </p:tgtEl>
                                        <p:attrNameLst>
                                          <p:attrName>ppt_x</p:attrName>
                                          <p:attrName>ppt_y</p:attrName>
                                        </p:attrNameLst>
                                      </p:cBhvr>
                                      <p:rCtr x="20378" y="-2199"/>
                                    </p:animMotion>
                                  </p:childTnLst>
                                </p:cTn>
                              </p:par>
                              <p:par>
                                <p:cTn id="21" presetID="2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183922"/>
            <a:ext cx="1682177" cy="1962538"/>
          </a:xfrm>
          <a:prstGeom prst="rect">
            <a:avLst/>
          </a:prstGeom>
        </p:spPr>
      </p:pic>
      <p:pic>
        <p:nvPicPr>
          <p:cNvPr id="9" name="Picture 8">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2418725"/>
            <a:ext cx="1682177" cy="1962538"/>
          </a:xfrm>
          <a:prstGeom prst="rect">
            <a:avLst/>
          </a:prstGeom>
        </p:spPr>
      </p:pic>
      <p:pic>
        <p:nvPicPr>
          <p:cNvPr id="10" name="Picture 9">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122" y="4653528"/>
            <a:ext cx="1682177" cy="1962538"/>
          </a:xfrm>
          <a:prstGeom prst="rect">
            <a:avLst/>
          </a:prstGeom>
        </p:spPr>
      </p:pic>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36" name="Straight Arrow Connector 35">
            <a:extLst>
              <a:ext uri="{FF2B5EF4-FFF2-40B4-BE49-F238E27FC236}">
                <a16:creationId xmlns:a16="http://schemas.microsoft.com/office/drawing/2014/main" id="{FC59CF74-09D7-4DC5-864D-EA0F02BA2B1D}"/>
              </a:ext>
            </a:extLst>
          </p:cNvPr>
          <p:cNvCxnSpPr>
            <a:cxnSpLocks/>
          </p:cNvCxnSpPr>
          <p:nvPr/>
        </p:nvCxnSpPr>
        <p:spPr>
          <a:xfrm>
            <a:off x="1501140" y="1318260"/>
            <a:ext cx="3489638" cy="1716956"/>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47DFD4-4CDD-42AA-AE16-CE7FC4FACB88}"/>
              </a:ext>
            </a:extLst>
          </p:cNvPr>
          <p:cNvCxnSpPr>
            <a:cxnSpLocks/>
          </p:cNvCxnSpPr>
          <p:nvPr/>
        </p:nvCxnSpPr>
        <p:spPr>
          <a:xfrm>
            <a:off x="1577493" y="3267812"/>
            <a:ext cx="3413285" cy="1642588"/>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CA19077-72D6-4862-94E2-04B2BD7949EE}"/>
              </a:ext>
            </a:extLst>
          </p:cNvPr>
          <p:cNvCxnSpPr>
            <a:cxnSpLocks/>
          </p:cNvCxnSpPr>
          <p:nvPr/>
        </p:nvCxnSpPr>
        <p:spPr>
          <a:xfrm flipV="1">
            <a:off x="1577493" y="5058322"/>
            <a:ext cx="3432069" cy="32974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Icon&#10;&#10;Description automatically generated">
            <a:extLst>
              <a:ext uri="{FF2B5EF4-FFF2-40B4-BE49-F238E27FC236}">
                <a16:creationId xmlns:a16="http://schemas.microsoft.com/office/drawing/2014/main" id="{9B5C5321-0C3F-424F-8E1A-27F3013CC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753" y="4653527"/>
            <a:ext cx="1680160" cy="1962539"/>
          </a:xfrm>
          <a:prstGeom prst="rect">
            <a:avLst/>
          </a:prstGeom>
        </p:spPr>
      </p:pic>
      <p:pic>
        <p:nvPicPr>
          <p:cNvPr id="63" name="Picture 62" descr="A picture containing text, electronics&#10;&#10;Description automatically generated">
            <a:extLst>
              <a:ext uri="{FF2B5EF4-FFF2-40B4-BE49-F238E27FC236}">
                <a16:creationId xmlns:a16="http://schemas.microsoft.com/office/drawing/2014/main" id="{7FF96D95-7C61-4CB3-B3BD-09C17988D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8753" y="2417836"/>
            <a:ext cx="1680160" cy="1962539"/>
          </a:xfrm>
          <a:prstGeom prst="rect">
            <a:avLst/>
          </a:prstGeom>
        </p:spPr>
      </p:pic>
      <p:pic>
        <p:nvPicPr>
          <p:cNvPr id="20" name="Picture 19">
            <a:extLst>
              <a:ext uri="{FF2B5EF4-FFF2-40B4-BE49-F238E27FC236}">
                <a16:creationId xmlns:a16="http://schemas.microsoft.com/office/drawing/2014/main" id="{69CDD4B7-B019-46D0-A08A-17D64AC81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93953748-09EE-47EC-9DF7-966F034F2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2964" y="4759684"/>
            <a:ext cx="534029" cy="534029"/>
          </a:xfrm>
          <a:prstGeom prst="rect">
            <a:avLst/>
          </a:prstGeom>
        </p:spPr>
      </p:pic>
      <p:pic>
        <p:nvPicPr>
          <p:cNvPr id="17" name="Picture 16" descr="A picture containing text, background&#10;&#10;Description automatically generated">
            <a:extLst>
              <a:ext uri="{FF2B5EF4-FFF2-40B4-BE49-F238E27FC236}">
                <a16:creationId xmlns:a16="http://schemas.microsoft.com/office/drawing/2014/main" id="{EDEF04A8-5FB8-4BA2-871E-E46529AA8D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5589" y="4730488"/>
            <a:ext cx="534029" cy="534029"/>
          </a:xfrm>
          <a:prstGeom prst="rect">
            <a:avLst/>
          </a:prstGeom>
        </p:spPr>
      </p:pic>
      <p:pic>
        <p:nvPicPr>
          <p:cNvPr id="18" name="Picture 17" descr="Icon&#10;&#10;Description automatically generated">
            <a:extLst>
              <a:ext uri="{FF2B5EF4-FFF2-40B4-BE49-F238E27FC236}">
                <a16:creationId xmlns:a16="http://schemas.microsoft.com/office/drawing/2014/main" id="{6C69F104-3063-4BEB-AC70-1AA9BBCA4F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0778" y="2501187"/>
            <a:ext cx="534029" cy="534029"/>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74C54E00-64A8-4FD5-BEE1-4CA60A903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988" y="2592232"/>
            <a:ext cx="534029" cy="534029"/>
          </a:xfrm>
          <a:prstGeom prst="rect">
            <a:avLst/>
          </a:prstGeom>
        </p:spPr>
      </p:pic>
      <p:pic>
        <p:nvPicPr>
          <p:cNvPr id="24" name="Picture 23" descr="A picture containing text, background&#10;&#10;Description automatically generated">
            <a:extLst>
              <a:ext uri="{FF2B5EF4-FFF2-40B4-BE49-F238E27FC236}">
                <a16:creationId xmlns:a16="http://schemas.microsoft.com/office/drawing/2014/main" id="{D542CD6C-9FDC-4D44-B40D-013F4A9E6D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307" y="4212577"/>
            <a:ext cx="534029" cy="534029"/>
          </a:xfrm>
          <a:prstGeom prst="rect">
            <a:avLst/>
          </a:prstGeom>
        </p:spPr>
      </p:pic>
      <p:pic>
        <p:nvPicPr>
          <p:cNvPr id="25" name="Picture 24" descr="Icon&#10;&#10;Description automatically generated">
            <a:extLst>
              <a:ext uri="{FF2B5EF4-FFF2-40B4-BE49-F238E27FC236}">
                <a16:creationId xmlns:a16="http://schemas.microsoft.com/office/drawing/2014/main" id="{8C9D05F1-59FE-47E3-BA7F-9454B669A4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04745" y="2139423"/>
            <a:ext cx="534029" cy="534029"/>
          </a:xfrm>
          <a:prstGeom prst="rect">
            <a:avLst/>
          </a:prstGeom>
        </p:spPr>
      </p:pic>
      <p:cxnSp>
        <p:nvCxnSpPr>
          <p:cNvPr id="31" name="Straight Arrow Connector 30">
            <a:extLst>
              <a:ext uri="{FF2B5EF4-FFF2-40B4-BE49-F238E27FC236}">
                <a16:creationId xmlns:a16="http://schemas.microsoft.com/office/drawing/2014/main" id="{46675E1F-FB72-4D3C-A3D1-114ED8B6CF7C}"/>
              </a:ext>
            </a:extLst>
          </p:cNvPr>
          <p:cNvCxnSpPr>
            <a:cxnSpLocks/>
          </p:cNvCxnSpPr>
          <p:nvPr/>
        </p:nvCxnSpPr>
        <p:spPr>
          <a:xfrm flipV="1">
            <a:off x="5748833" y="2848738"/>
            <a:ext cx="4492447" cy="2083357"/>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933B0D-6399-DEB9-2739-7AAEB6A7CE8F}"/>
              </a:ext>
            </a:extLst>
          </p:cNvPr>
          <p:cNvSpPr txBox="1"/>
          <p:nvPr/>
        </p:nvSpPr>
        <p:spPr>
          <a:xfrm>
            <a:off x="7152123" y="5661959"/>
            <a:ext cx="4718062" cy="954107"/>
          </a:xfrm>
          <a:prstGeom prst="rect">
            <a:avLst/>
          </a:prstGeom>
          <a:noFill/>
        </p:spPr>
        <p:txBody>
          <a:bodyPr wrap="square" rtlCol="0">
            <a:spAutoFit/>
          </a:bodyPr>
          <a:lstStyle/>
          <a:p>
            <a:r>
              <a:rPr lang="en-US" sz="2800">
                <a:solidFill>
                  <a:srgbClr val="087F5B"/>
                </a:solidFill>
              </a:rPr>
              <a:t>Write-through or write-behind</a:t>
            </a:r>
          </a:p>
          <a:p>
            <a:r>
              <a:rPr lang="en-US" sz="2800">
                <a:solidFill>
                  <a:srgbClr val="087F5B"/>
                </a:solidFill>
              </a:rPr>
              <a:t>No write contention</a:t>
            </a:r>
          </a:p>
        </p:txBody>
      </p:sp>
      <p:sp>
        <p:nvSpPr>
          <p:cNvPr id="26" name="Freeform: Shape 25">
            <a:extLst>
              <a:ext uri="{FF2B5EF4-FFF2-40B4-BE49-F238E27FC236}">
                <a16:creationId xmlns:a16="http://schemas.microsoft.com/office/drawing/2014/main" id="{61ACBE1E-1A08-C8CB-4A08-8A5CA11DAB4D}"/>
              </a:ext>
            </a:extLst>
          </p:cNvPr>
          <p:cNvSpPr/>
          <p:nvPr/>
        </p:nvSpPr>
        <p:spPr>
          <a:xfrm>
            <a:off x="5719042" y="3116076"/>
            <a:ext cx="1340574" cy="1772003"/>
          </a:xfrm>
          <a:custGeom>
            <a:avLst/>
            <a:gdLst>
              <a:gd name="connsiteX0" fmla="*/ 1015200 w 2141516"/>
              <a:gd name="connsiteY0" fmla="*/ 0 h 1857600"/>
              <a:gd name="connsiteX1" fmla="*/ 1828800 w 2141516"/>
              <a:gd name="connsiteY1" fmla="*/ 554400 h 1857600"/>
              <a:gd name="connsiteX2" fmla="*/ 2016000 w 2141516"/>
              <a:gd name="connsiteY2" fmla="*/ 1454400 h 1857600"/>
              <a:gd name="connsiteX3" fmla="*/ 0 w 2141516"/>
              <a:gd name="connsiteY3" fmla="*/ 1857600 h 1857600"/>
              <a:gd name="connsiteX0" fmla="*/ 1015200 w 1989981"/>
              <a:gd name="connsiteY0" fmla="*/ 0 h 1857600"/>
              <a:gd name="connsiteX1" fmla="*/ 1828800 w 1989981"/>
              <a:gd name="connsiteY1" fmla="*/ 554400 h 1857600"/>
              <a:gd name="connsiteX2" fmla="*/ 1814400 w 1989981"/>
              <a:gd name="connsiteY2" fmla="*/ 1058400 h 1857600"/>
              <a:gd name="connsiteX3" fmla="*/ 0 w 1989981"/>
              <a:gd name="connsiteY3" fmla="*/ 1857600 h 1857600"/>
              <a:gd name="connsiteX0" fmla="*/ 1015200 w 1995717"/>
              <a:gd name="connsiteY0" fmla="*/ 0 h 1857600"/>
              <a:gd name="connsiteX1" fmla="*/ 1843200 w 1995717"/>
              <a:gd name="connsiteY1" fmla="*/ 273600 h 1857600"/>
              <a:gd name="connsiteX2" fmla="*/ 1814400 w 1995717"/>
              <a:gd name="connsiteY2" fmla="*/ 1058400 h 1857600"/>
              <a:gd name="connsiteX3" fmla="*/ 0 w 1995717"/>
              <a:gd name="connsiteY3" fmla="*/ 1857600 h 1857600"/>
              <a:gd name="connsiteX0" fmla="*/ 1015200 w 1959126"/>
              <a:gd name="connsiteY0" fmla="*/ 0 h 1857600"/>
              <a:gd name="connsiteX1" fmla="*/ 1735200 w 1959126"/>
              <a:gd name="connsiteY1" fmla="*/ 165600 h 1857600"/>
              <a:gd name="connsiteX2" fmla="*/ 1814400 w 1959126"/>
              <a:gd name="connsiteY2" fmla="*/ 1058400 h 1857600"/>
              <a:gd name="connsiteX3" fmla="*/ 0 w 1959126"/>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971697"/>
              <a:gd name="connsiteY0" fmla="*/ 0 h 1857600"/>
              <a:gd name="connsiteX1" fmla="*/ 1735200 w 1971697"/>
              <a:gd name="connsiteY1" fmla="*/ 165600 h 1857600"/>
              <a:gd name="connsiteX2" fmla="*/ 1814400 w 1971697"/>
              <a:gd name="connsiteY2" fmla="*/ 1058400 h 1857600"/>
              <a:gd name="connsiteX3" fmla="*/ 0 w 1971697"/>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61828"/>
              <a:gd name="connsiteY0" fmla="*/ 0 h 1857600"/>
              <a:gd name="connsiteX1" fmla="*/ 1735200 w 1761828"/>
              <a:gd name="connsiteY1" fmla="*/ 165600 h 1857600"/>
              <a:gd name="connsiteX2" fmla="*/ 1440000 w 1761828"/>
              <a:gd name="connsiteY2" fmla="*/ 1044000 h 1857600"/>
              <a:gd name="connsiteX3" fmla="*/ 0 w 1761828"/>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751623"/>
              <a:gd name="connsiteY0" fmla="*/ 0 h 1857600"/>
              <a:gd name="connsiteX1" fmla="*/ 1735200 w 1751623"/>
              <a:gd name="connsiteY1" fmla="*/ 165600 h 1857600"/>
              <a:gd name="connsiteX2" fmla="*/ 1440000 w 1751623"/>
              <a:gd name="connsiteY2" fmla="*/ 1044000 h 1857600"/>
              <a:gd name="connsiteX3" fmla="*/ 0 w 1751623"/>
              <a:gd name="connsiteY3" fmla="*/ 1857600 h 1857600"/>
              <a:gd name="connsiteX0" fmla="*/ 1015200 w 1805955"/>
              <a:gd name="connsiteY0" fmla="*/ 0 h 1857600"/>
              <a:gd name="connsiteX1" fmla="*/ 1735200 w 1805955"/>
              <a:gd name="connsiteY1" fmla="*/ 165600 h 1857600"/>
              <a:gd name="connsiteX2" fmla="*/ 1440000 w 1805955"/>
              <a:gd name="connsiteY2" fmla="*/ 1044000 h 1857600"/>
              <a:gd name="connsiteX3" fmla="*/ 0 w 1805955"/>
              <a:gd name="connsiteY3" fmla="*/ 1857600 h 1857600"/>
              <a:gd name="connsiteX0" fmla="*/ 1015200 w 1810437"/>
              <a:gd name="connsiteY0" fmla="*/ 0 h 1857600"/>
              <a:gd name="connsiteX1" fmla="*/ 1742400 w 1810437"/>
              <a:gd name="connsiteY1" fmla="*/ 316800 h 1857600"/>
              <a:gd name="connsiteX2" fmla="*/ 1440000 w 1810437"/>
              <a:gd name="connsiteY2" fmla="*/ 1044000 h 1857600"/>
              <a:gd name="connsiteX3" fmla="*/ 0 w 1810437"/>
              <a:gd name="connsiteY3" fmla="*/ 1857600 h 1857600"/>
            </a:gdLst>
            <a:ahLst/>
            <a:cxnLst>
              <a:cxn ang="0">
                <a:pos x="connsiteX0" y="connsiteY0"/>
              </a:cxn>
              <a:cxn ang="0">
                <a:pos x="connsiteX1" y="connsiteY1"/>
              </a:cxn>
              <a:cxn ang="0">
                <a:pos x="connsiteX2" y="connsiteY2"/>
              </a:cxn>
              <a:cxn ang="0">
                <a:pos x="connsiteX3" y="connsiteY3"/>
              </a:cxn>
            </a:cxnLst>
            <a:rect l="l" t="t" r="r" b="b"/>
            <a:pathLst>
              <a:path w="1810437" h="1857600">
                <a:moveTo>
                  <a:pt x="1015200" y="0"/>
                </a:moveTo>
                <a:cubicBezTo>
                  <a:pt x="1446600" y="12000"/>
                  <a:pt x="1671600" y="142800"/>
                  <a:pt x="1742400" y="316800"/>
                </a:cubicBezTo>
                <a:cubicBezTo>
                  <a:pt x="1813200" y="490800"/>
                  <a:pt x="1939200" y="841200"/>
                  <a:pt x="1440000" y="1044000"/>
                </a:cubicBezTo>
                <a:cubicBezTo>
                  <a:pt x="595200" y="1333200"/>
                  <a:pt x="402000" y="1368600"/>
                  <a:pt x="0" y="1857600"/>
                </a:cubicBezTo>
              </a:path>
            </a:pathLst>
          </a:custGeom>
          <a:noFill/>
          <a:ln w="63500">
            <a:solidFill>
              <a:srgbClr val="C92A2A"/>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70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42" presetClass="path" presetSubtype="0" accel="50000" decel="50000" fill="hold" nodeType="withEffect">
                                  <p:stCondLst>
                                    <p:cond delay="0"/>
                                  </p:stCondLst>
                                  <p:childTnLst>
                                    <p:animMotion origin="layout" path="M -3.54167E-6 -3.7037E-7 L 0.39193 -0.31921 " pathEditMode="relative" rAng="0" ptsTypes="AA">
                                      <p:cBhvr>
                                        <p:cTn id="23" dur="2000" fill="hold"/>
                                        <p:tgtEl>
                                          <p:spTgt spid="16"/>
                                        </p:tgtEl>
                                        <p:attrNameLst>
                                          <p:attrName>ppt_x</p:attrName>
                                          <p:attrName>ppt_y</p:attrName>
                                        </p:attrNameLst>
                                      </p:cBhvr>
                                      <p:rCtr x="19596" y="-1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9408-AC5F-44E4-83E3-DA9297C1B0FE}"/>
              </a:ext>
            </a:extLst>
          </p:cNvPr>
          <p:cNvSpPr>
            <a:spLocks noGrp="1"/>
          </p:cNvSpPr>
          <p:nvPr>
            <p:ph type="title"/>
          </p:nvPr>
        </p:nvSpPr>
        <p:spPr/>
        <p:txBody>
          <a:bodyPr/>
          <a:lstStyle/>
          <a:p>
            <a:r>
              <a:rPr lang="en-US"/>
              <a:t>What just happened?</a:t>
            </a:r>
          </a:p>
        </p:txBody>
      </p:sp>
      <p:grpSp>
        <p:nvGrpSpPr>
          <p:cNvPr id="16" name="Group 15">
            <a:extLst>
              <a:ext uri="{FF2B5EF4-FFF2-40B4-BE49-F238E27FC236}">
                <a16:creationId xmlns:a16="http://schemas.microsoft.com/office/drawing/2014/main" id="{B691BFFE-5B93-48EB-A1D2-B161CA75BC1D}"/>
              </a:ext>
            </a:extLst>
          </p:cNvPr>
          <p:cNvGrpSpPr/>
          <p:nvPr/>
        </p:nvGrpSpPr>
        <p:grpSpPr>
          <a:xfrm>
            <a:off x="1007260" y="2090169"/>
            <a:ext cx="10515600" cy="3046988"/>
            <a:chOff x="1933576" y="2090171"/>
            <a:chExt cx="8886826" cy="2154560"/>
          </a:xfrm>
        </p:grpSpPr>
        <p:sp>
          <p:nvSpPr>
            <p:cNvPr id="8" name="TextBox 7">
              <a:extLst>
                <a:ext uri="{FF2B5EF4-FFF2-40B4-BE49-F238E27FC236}">
                  <a16:creationId xmlns:a16="http://schemas.microsoft.com/office/drawing/2014/main" id="{C44F3582-9E50-4B54-A673-5AC227CAA753}"/>
                </a:ext>
              </a:extLst>
            </p:cNvPr>
            <p:cNvSpPr txBox="1"/>
            <p:nvPr/>
          </p:nvSpPr>
          <p:spPr>
            <a:xfrm>
              <a:off x="1933576" y="2090171"/>
              <a:ext cx="4076700" cy="2154560"/>
            </a:xfrm>
            <a:prstGeom prst="rect">
              <a:avLst/>
            </a:prstGeom>
            <a:noFill/>
            <a:ln>
              <a:noFill/>
            </a:ln>
          </p:spPr>
          <p:txBody>
            <a:bodyPr wrap="square" rtlCol="0">
              <a:spAutoFit/>
            </a:bodyPr>
            <a:lstStyle/>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stateless</a:t>
              </a:r>
            </a:p>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functions</a:t>
              </a:r>
            </a:p>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high latency</a:t>
              </a:r>
            </a:p>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high DB load</a:t>
              </a:r>
            </a:p>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high DB contention</a:t>
              </a:r>
            </a:p>
            <a:p>
              <a:pPr marL="0" indent="0" algn="r">
                <a:buFont typeface="Arial" panose="020B0604020202020204" pitchFamily="34" charse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consistency issues</a:t>
              </a:r>
            </a:p>
          </p:txBody>
        </p:sp>
        <p:sp>
          <p:nvSpPr>
            <p:cNvPr id="9" name="TextBox 8">
              <a:extLst>
                <a:ext uri="{FF2B5EF4-FFF2-40B4-BE49-F238E27FC236}">
                  <a16:creationId xmlns:a16="http://schemas.microsoft.com/office/drawing/2014/main" id="{F3C9786B-D926-4E8E-A014-46280350DF35}"/>
                </a:ext>
              </a:extLst>
            </p:cNvPr>
            <p:cNvSpPr txBox="1"/>
            <p:nvPr/>
          </p:nvSpPr>
          <p:spPr>
            <a:xfrm>
              <a:off x="6010277" y="2090171"/>
              <a:ext cx="447675" cy="2154560"/>
            </a:xfrm>
            <a:prstGeom prst="rect">
              <a:avLst/>
            </a:prstGeom>
            <a:noFill/>
            <a:ln>
              <a:noFill/>
            </a:ln>
          </p:spPr>
          <p:txBody>
            <a:bodyPr wrap="square" lIns="91440" rtlCol="0">
              <a:spAutoFit/>
            </a:bodyPr>
            <a:lstStyle/>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4" name="TextBox 13">
              <a:extLst>
                <a:ext uri="{FF2B5EF4-FFF2-40B4-BE49-F238E27FC236}">
                  <a16:creationId xmlns:a16="http://schemas.microsoft.com/office/drawing/2014/main" id="{269383A9-8628-47D8-AC66-CBC5B84D7E64}"/>
                </a:ext>
              </a:extLst>
            </p:cNvPr>
            <p:cNvSpPr txBox="1"/>
            <p:nvPr/>
          </p:nvSpPr>
          <p:spPr>
            <a:xfrm>
              <a:off x="6457952" y="2090171"/>
              <a:ext cx="4362450" cy="2154560"/>
            </a:xfrm>
            <a:prstGeom prst="rect">
              <a:avLst/>
            </a:prstGeom>
            <a:noFill/>
            <a:ln>
              <a:noFill/>
            </a:ln>
          </p:spPr>
          <p:txBody>
            <a:bodyPr wrap="square" lIns="91440" rtlCol="0">
              <a:spAutoFit/>
            </a:bodyPr>
            <a:lstStyle/>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stateful</a:t>
              </a:r>
            </a:p>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objects</a:t>
              </a:r>
            </a:p>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low latency</a:t>
              </a:r>
            </a:p>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low DB load</a:t>
              </a:r>
            </a:p>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low DB contention</a:t>
              </a:r>
            </a:p>
            <a:p>
              <a:pPr marL="0" indent="0">
                <a:buNone/>
              </a:pPr>
              <a:r>
                <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rPr>
                <a:t>no consistency issues</a:t>
              </a:r>
            </a:p>
          </p:txBody>
        </p:sp>
      </p:grpSp>
    </p:spTree>
    <p:extLst>
      <p:ext uri="{BB962C8B-B14F-4D97-AF65-F5344CB8AC3E}">
        <p14:creationId xmlns:p14="http://schemas.microsoft.com/office/powerpoint/2010/main" val="990276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Stateless vs. Stateful Services</a:t>
            </a:r>
          </a:p>
        </p:txBody>
      </p:sp>
      <p:sp>
        <p:nvSpPr>
          <p:cNvPr id="14" name="Content Placeholder 13"/>
          <p:cNvSpPr>
            <a:spLocks noGrp="1"/>
          </p:cNvSpPr>
          <p:nvPr>
            <p:ph idx="1"/>
          </p:nvPr>
        </p:nvSpPr>
        <p:spPr/>
        <p:txBody>
          <a:bodyPr>
            <a:normAutofit fontScale="92500" lnSpcReduction="20000"/>
          </a:bodyPr>
          <a:lstStyle/>
          <a:p>
            <a:r>
              <a:rPr lang="en-US"/>
              <a:t>Stateless service</a:t>
            </a:r>
          </a:p>
          <a:p>
            <a:pPr lvl="1"/>
            <a:r>
              <a:rPr lang="en-US"/>
              <a:t>Load state from storage, execute request, write to storage if needed</a:t>
            </a:r>
          </a:p>
          <a:p>
            <a:pPr lvl="1"/>
            <a:r>
              <a:rPr lang="en-US"/>
              <a:t>Easiest to implement, no coordination across requests</a:t>
            </a:r>
          </a:p>
          <a:p>
            <a:pPr lvl="1"/>
            <a:r>
              <a:rPr lang="en-US"/>
              <a:t>Storage is the bottleneck</a:t>
            </a:r>
          </a:p>
          <a:p>
            <a:pPr lvl="1"/>
            <a:r>
              <a:rPr lang="en-US"/>
              <a:t>Caches help but complicate</a:t>
            </a:r>
          </a:p>
          <a:p>
            <a:pPr lvl="1"/>
            <a:r>
              <a:rPr lang="en-US" i="1"/>
              <a:t>Data shipping</a:t>
            </a:r>
          </a:p>
          <a:p>
            <a:r>
              <a:rPr lang="en-US"/>
              <a:t>Stateful service</a:t>
            </a:r>
          </a:p>
          <a:p>
            <a:pPr lvl="1"/>
            <a:r>
              <a:rPr lang="en-US"/>
              <a:t>Keep loaded state in memory</a:t>
            </a:r>
          </a:p>
          <a:p>
            <a:pPr lvl="1"/>
            <a:r>
              <a:rPr lang="en-US"/>
              <a:t>Route requests to the right server*</a:t>
            </a:r>
          </a:p>
          <a:p>
            <a:pPr lvl="1"/>
            <a:r>
              <a:rPr lang="en-US"/>
              <a:t>Write-through to storage</a:t>
            </a:r>
          </a:p>
          <a:p>
            <a:pPr lvl="1"/>
            <a:r>
              <a:rPr lang="en-US"/>
              <a:t>Serve read requests from memory, only touch storage on writes</a:t>
            </a:r>
          </a:p>
          <a:p>
            <a:pPr lvl="1"/>
            <a:r>
              <a:rPr lang="en-US"/>
              <a:t>*Gets complicated quickly if servers can fail or scale out/in</a:t>
            </a:r>
          </a:p>
          <a:p>
            <a:pPr lvl="1"/>
            <a:r>
              <a:rPr lang="en-US" i="1"/>
              <a:t>Function shipping</a:t>
            </a:r>
          </a:p>
          <a:p>
            <a:pPr lvl="1"/>
            <a:endParaRPr lang="en-US"/>
          </a:p>
          <a:p>
            <a:pPr lvl="1"/>
            <a:endParaRPr lang="en-US"/>
          </a:p>
        </p:txBody>
      </p:sp>
      <p:grpSp>
        <p:nvGrpSpPr>
          <p:cNvPr id="2" name="Group 1">
            <a:extLst>
              <a:ext uri="{FF2B5EF4-FFF2-40B4-BE49-F238E27FC236}">
                <a16:creationId xmlns:a16="http://schemas.microsoft.com/office/drawing/2014/main" id="{56D4023D-752A-42C0-9C3D-5525A37195F3}"/>
              </a:ext>
            </a:extLst>
          </p:cNvPr>
          <p:cNvGrpSpPr/>
          <p:nvPr/>
        </p:nvGrpSpPr>
        <p:grpSpPr>
          <a:xfrm>
            <a:off x="7734300" y="2800350"/>
            <a:ext cx="4018022" cy="1981200"/>
            <a:chOff x="756457" y="1380784"/>
            <a:chExt cx="7069977" cy="3470605"/>
          </a:xfrm>
        </p:grpSpPr>
        <p:grpSp>
          <p:nvGrpSpPr>
            <p:cNvPr id="4" name="Group 3">
              <a:extLst>
                <a:ext uri="{FF2B5EF4-FFF2-40B4-BE49-F238E27FC236}">
                  <a16:creationId xmlns:a16="http://schemas.microsoft.com/office/drawing/2014/main" id="{B9EBD881-8644-41E3-AE00-A2BFFDD23AD7}"/>
                </a:ext>
              </a:extLst>
            </p:cNvPr>
            <p:cNvGrpSpPr/>
            <p:nvPr/>
          </p:nvGrpSpPr>
          <p:grpSpPr>
            <a:xfrm>
              <a:off x="756457" y="1381611"/>
              <a:ext cx="1296786" cy="3469777"/>
              <a:chOff x="756457" y="1482807"/>
              <a:chExt cx="1296786" cy="3469777"/>
            </a:xfrm>
          </p:grpSpPr>
          <p:pic>
            <p:nvPicPr>
              <p:cNvPr id="5" name="Picture 4">
                <a:extLst>
                  <a:ext uri="{FF2B5EF4-FFF2-40B4-BE49-F238E27FC236}">
                    <a16:creationId xmlns:a16="http://schemas.microsoft.com/office/drawing/2014/main" id="{95C931E9-82C6-4269-97F5-A200F5D2E1AA}"/>
                  </a:ext>
                </a:extLst>
              </p:cNvPr>
              <p:cNvPicPr>
                <a:picLocks noChangeAspect="1"/>
              </p:cNvPicPr>
              <p:nvPr/>
            </p:nvPicPr>
            <p:blipFill>
              <a:blip r:embed="rId2"/>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7A5D3BA4-7AC2-407A-BF18-0237316C92C9}"/>
                  </a:ext>
                </a:extLst>
              </p:cNvPr>
              <p:cNvPicPr>
                <a:picLocks noChangeAspect="1"/>
              </p:cNvPicPr>
              <p:nvPr/>
            </p:nvPicPr>
            <p:blipFill>
              <a:blip r:embed="rId3"/>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EAFBA06C-110D-44E3-A531-B0CF432966FA}"/>
                  </a:ext>
                </a:extLst>
              </p:cNvPr>
              <p:cNvPicPr>
                <a:picLocks noChangeAspect="1"/>
              </p:cNvPicPr>
              <p:nvPr/>
            </p:nvPicPr>
            <p:blipFill>
              <a:blip r:embed="rId4"/>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524FD5CB-224B-4856-AFE9-4A4558F4DDCA}"/>
                  </a:ext>
                </a:extLst>
              </p:cNvPr>
              <p:cNvSpPr/>
              <p:nvPr/>
            </p:nvSpPr>
            <p:spPr>
              <a:xfrm>
                <a:off x="756457" y="1482807"/>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900" b="1">
                    <a:solidFill>
                      <a:srgbClr val="404040"/>
                    </a:solidFill>
                    <a:latin typeface="Calibri" panose="020F0502020204030204" pitchFamily="34" charset="0"/>
                    <a:cs typeface="Calibri" panose="020F0502020204030204" pitchFamily="34" charset="0"/>
                  </a:rPr>
                  <a:t>Frontends</a:t>
                </a:r>
                <a:endParaRPr lang="en-US" sz="1600" b="1">
                  <a:solidFill>
                    <a:srgbClr val="404040"/>
                  </a:solidFill>
                  <a:latin typeface="Calibri" panose="020F0502020204030204" pitchFamily="34" charset="0"/>
                  <a:cs typeface="Calibri" panose="020F0502020204030204" pitchFamily="34" charset="0"/>
                </a:endParaRPr>
              </a:p>
            </p:txBody>
          </p:sp>
        </p:grpSp>
        <p:pic>
          <p:nvPicPr>
            <p:cNvPr id="9" name="Picture 8">
              <a:extLst>
                <a:ext uri="{FF2B5EF4-FFF2-40B4-BE49-F238E27FC236}">
                  <a16:creationId xmlns:a16="http://schemas.microsoft.com/office/drawing/2014/main" id="{D85BEF48-649A-4E07-93A8-93E65D55D25E}"/>
                </a:ext>
              </a:extLst>
            </p:cNvPr>
            <p:cNvPicPr>
              <a:picLocks noChangeAspect="1"/>
            </p:cNvPicPr>
            <p:nvPr/>
          </p:nvPicPr>
          <p:blipFill>
            <a:blip r:embed="rId5"/>
            <a:stretch>
              <a:fillRect/>
            </a:stretch>
          </p:blipFill>
          <p:spPr>
            <a:xfrm>
              <a:off x="2898428" y="2348266"/>
              <a:ext cx="861638" cy="682000"/>
            </a:xfrm>
            <a:prstGeom prst="rect">
              <a:avLst/>
            </a:prstGeom>
          </p:spPr>
        </p:pic>
        <p:pic>
          <p:nvPicPr>
            <p:cNvPr id="10" name="Picture 9">
              <a:extLst>
                <a:ext uri="{FF2B5EF4-FFF2-40B4-BE49-F238E27FC236}">
                  <a16:creationId xmlns:a16="http://schemas.microsoft.com/office/drawing/2014/main" id="{5869E137-10C4-447F-8735-2A38A71D9F60}"/>
                </a:ext>
              </a:extLst>
            </p:cNvPr>
            <p:cNvPicPr>
              <a:picLocks noChangeAspect="1"/>
            </p:cNvPicPr>
            <p:nvPr/>
          </p:nvPicPr>
          <p:blipFill>
            <a:blip r:embed="rId6"/>
            <a:stretch>
              <a:fillRect/>
            </a:stretch>
          </p:blipFill>
          <p:spPr>
            <a:xfrm>
              <a:off x="2898428" y="3436816"/>
              <a:ext cx="861638" cy="682000"/>
            </a:xfrm>
            <a:prstGeom prst="rect">
              <a:avLst/>
            </a:prstGeom>
          </p:spPr>
        </p:pic>
        <p:sp>
          <p:nvSpPr>
            <p:cNvPr id="11" name="Rounded Rectangle 10">
              <a:extLst>
                <a:ext uri="{FF2B5EF4-FFF2-40B4-BE49-F238E27FC236}">
                  <a16:creationId xmlns:a16="http://schemas.microsoft.com/office/drawing/2014/main" id="{CC40330F-7C3C-48FD-B065-BA5B8AA545FE}"/>
                </a:ext>
              </a:extLst>
            </p:cNvPr>
            <p:cNvSpPr/>
            <p:nvPr/>
          </p:nvSpPr>
          <p:spPr>
            <a:xfrm>
              <a:off x="2680854" y="1381612"/>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200" b="1">
                  <a:solidFill>
                    <a:srgbClr val="404040"/>
                  </a:solidFill>
                  <a:latin typeface="Calibri" panose="020F0502020204030204" pitchFamily="34" charset="0"/>
                  <a:cs typeface="Calibri" panose="020F0502020204030204" pitchFamily="34" charset="0"/>
                </a:rPr>
                <a:t>Middle Tier</a:t>
              </a:r>
            </a:p>
          </p:txBody>
        </p:sp>
        <p:sp>
          <p:nvSpPr>
            <p:cNvPr id="12" name="Rounded Rectangle 12">
              <a:extLst>
                <a:ext uri="{FF2B5EF4-FFF2-40B4-BE49-F238E27FC236}">
                  <a16:creationId xmlns:a16="http://schemas.microsoft.com/office/drawing/2014/main" id="{AF7D8F16-FD3F-4D57-B4D2-0B63CB918C1B}"/>
                </a:ext>
              </a:extLst>
            </p:cNvPr>
            <p:cNvSpPr/>
            <p:nvPr/>
          </p:nvSpPr>
          <p:spPr>
            <a:xfrm>
              <a:off x="4605251" y="1380784"/>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050" b="1">
                  <a:solidFill>
                    <a:srgbClr val="404040"/>
                  </a:solidFill>
                  <a:latin typeface="Calibri" panose="020F0502020204030204" pitchFamily="34" charset="0"/>
                  <a:cs typeface="Calibri" panose="020F0502020204030204" pitchFamily="34" charset="0"/>
                </a:rPr>
                <a:t>Cache</a:t>
              </a:r>
              <a:endParaRPr lang="en-US" sz="1600" b="1">
                <a:solidFill>
                  <a:srgbClr val="404040"/>
                </a:solidFill>
                <a:latin typeface="Calibri" panose="020F0502020204030204" pitchFamily="34" charset="0"/>
                <a:cs typeface="Calibri" panose="020F0502020204030204" pitchFamily="34" charset="0"/>
              </a:endParaRPr>
            </a:p>
          </p:txBody>
        </p:sp>
        <p:sp>
          <p:nvSpPr>
            <p:cNvPr id="15" name="Striped Right Arrow 13">
              <a:extLst>
                <a:ext uri="{FF2B5EF4-FFF2-40B4-BE49-F238E27FC236}">
                  <a16:creationId xmlns:a16="http://schemas.microsoft.com/office/drawing/2014/main" id="{4BEF5F80-7BE1-46F2-867B-D0BFFF17017C}"/>
                </a:ext>
              </a:extLst>
            </p:cNvPr>
            <p:cNvSpPr/>
            <p:nvPr/>
          </p:nvSpPr>
          <p:spPr>
            <a:xfrm>
              <a:off x="4113604" y="1889669"/>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grpSp>
          <p:nvGrpSpPr>
            <p:cNvPr id="16" name="Group 15">
              <a:extLst>
                <a:ext uri="{FF2B5EF4-FFF2-40B4-BE49-F238E27FC236}">
                  <a16:creationId xmlns:a16="http://schemas.microsoft.com/office/drawing/2014/main" id="{81580225-6E0C-451A-A51D-0D6A4D7381B9}"/>
                </a:ext>
              </a:extLst>
            </p:cNvPr>
            <p:cNvGrpSpPr/>
            <p:nvPr/>
          </p:nvGrpSpPr>
          <p:grpSpPr>
            <a:xfrm>
              <a:off x="6529648" y="1381612"/>
              <a:ext cx="1296786" cy="3469777"/>
              <a:chOff x="4605251" y="1481980"/>
              <a:chExt cx="1296786" cy="3469777"/>
            </a:xfrm>
          </p:grpSpPr>
          <p:pic>
            <p:nvPicPr>
              <p:cNvPr id="17" name="Picture 16">
                <a:extLst>
                  <a:ext uri="{FF2B5EF4-FFF2-40B4-BE49-F238E27FC236}">
                    <a16:creationId xmlns:a16="http://schemas.microsoft.com/office/drawing/2014/main" id="{C248E2A1-AE70-49DC-A76E-69FB91A4CFE3}"/>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8" name="Rounded Rectangle 19">
                <a:extLst>
                  <a:ext uri="{FF2B5EF4-FFF2-40B4-BE49-F238E27FC236}">
                    <a16:creationId xmlns:a16="http://schemas.microsoft.com/office/drawing/2014/main" id="{F08A6D4E-454A-4F76-8D4D-D82266E6CFB8}"/>
                  </a:ext>
                </a:extLst>
              </p:cNvPr>
              <p:cNvSpPr/>
              <p:nvPr/>
            </p:nvSpPr>
            <p:spPr>
              <a:xfrm>
                <a:off x="4605251" y="1481980"/>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100" b="1">
                    <a:solidFill>
                      <a:srgbClr val="404040"/>
                    </a:solidFill>
                    <a:latin typeface="Calibri" panose="020F0502020204030204" pitchFamily="34" charset="0"/>
                    <a:cs typeface="Calibri" panose="020F0502020204030204" pitchFamily="34" charset="0"/>
                  </a:rPr>
                  <a:t>Storage</a:t>
                </a:r>
              </a:p>
            </p:txBody>
          </p:sp>
        </p:grpSp>
        <p:pic>
          <p:nvPicPr>
            <p:cNvPr id="19" name="Picture 18">
              <a:extLst>
                <a:ext uri="{FF2B5EF4-FFF2-40B4-BE49-F238E27FC236}">
                  <a16:creationId xmlns:a16="http://schemas.microsoft.com/office/drawing/2014/main" id="{C7E35D08-193F-4089-AB8B-4C2F41440C42}"/>
                </a:ext>
              </a:extLst>
            </p:cNvPr>
            <p:cNvPicPr>
              <a:picLocks noChangeAspect="1"/>
            </p:cNvPicPr>
            <p:nvPr/>
          </p:nvPicPr>
          <p:blipFill>
            <a:blip r:embed="rId8"/>
            <a:stretch>
              <a:fillRect/>
            </a:stretch>
          </p:blipFill>
          <p:spPr>
            <a:xfrm>
              <a:off x="4822825" y="1828721"/>
              <a:ext cx="861638" cy="682000"/>
            </a:xfrm>
            <a:prstGeom prst="rect">
              <a:avLst/>
            </a:prstGeom>
          </p:spPr>
        </p:pic>
        <p:pic>
          <p:nvPicPr>
            <p:cNvPr id="20" name="Picture 19">
              <a:extLst>
                <a:ext uri="{FF2B5EF4-FFF2-40B4-BE49-F238E27FC236}">
                  <a16:creationId xmlns:a16="http://schemas.microsoft.com/office/drawing/2014/main" id="{CB7948EC-AEA4-4A96-9052-F0FA3CCF7D28}"/>
                </a:ext>
              </a:extLst>
            </p:cNvPr>
            <p:cNvPicPr>
              <a:picLocks noChangeAspect="1"/>
            </p:cNvPicPr>
            <p:nvPr/>
          </p:nvPicPr>
          <p:blipFill>
            <a:blip r:embed="rId9"/>
            <a:stretch>
              <a:fillRect/>
            </a:stretch>
          </p:blipFill>
          <p:spPr>
            <a:xfrm>
              <a:off x="4822825" y="3931839"/>
              <a:ext cx="861638" cy="682000"/>
            </a:xfrm>
            <a:prstGeom prst="rect">
              <a:avLst/>
            </a:prstGeom>
          </p:spPr>
        </p:pic>
        <p:sp>
          <p:nvSpPr>
            <p:cNvPr id="21" name="Striped Right Arrow 27">
              <a:extLst>
                <a:ext uri="{FF2B5EF4-FFF2-40B4-BE49-F238E27FC236}">
                  <a16:creationId xmlns:a16="http://schemas.microsoft.com/office/drawing/2014/main" id="{0653B7F4-2039-4160-A8AA-4115B626CED1}"/>
                </a:ext>
              </a:extLst>
            </p:cNvPr>
            <p:cNvSpPr/>
            <p:nvPr/>
          </p:nvSpPr>
          <p:spPr>
            <a:xfrm>
              <a:off x="4093737" y="3992787"/>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2" name="Striped Right Arrow 28">
              <a:extLst>
                <a:ext uri="{FF2B5EF4-FFF2-40B4-BE49-F238E27FC236}">
                  <a16:creationId xmlns:a16="http://schemas.microsoft.com/office/drawing/2014/main" id="{E292FD5C-9DCD-4499-8D67-06B867955300}"/>
                </a:ext>
              </a:extLst>
            </p:cNvPr>
            <p:cNvSpPr/>
            <p:nvPr/>
          </p:nvSpPr>
          <p:spPr>
            <a:xfrm>
              <a:off x="2230878" y="2941228"/>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3" name="Striped Right Arrow 29">
              <a:extLst>
                <a:ext uri="{FF2B5EF4-FFF2-40B4-BE49-F238E27FC236}">
                  <a16:creationId xmlns:a16="http://schemas.microsoft.com/office/drawing/2014/main" id="{95C2F803-6B78-4F8A-869A-4801F94915B0}"/>
                </a:ext>
              </a:extLst>
            </p:cNvPr>
            <p:cNvSpPr/>
            <p:nvPr/>
          </p:nvSpPr>
          <p:spPr>
            <a:xfrm>
              <a:off x="4113604" y="2941228"/>
              <a:ext cx="2315026" cy="560104"/>
            </a:xfrm>
            <a:prstGeom prst="stripedRightArrow">
              <a:avLst/>
            </a:prstGeom>
            <a:solidFill>
              <a:schemeClr val="accent6">
                <a:alpha val="61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4" name="Striped Right Arrow 30">
              <a:extLst>
                <a:ext uri="{FF2B5EF4-FFF2-40B4-BE49-F238E27FC236}">
                  <a16:creationId xmlns:a16="http://schemas.microsoft.com/office/drawing/2014/main" id="{02B97878-B32D-4453-9375-6DC2E3374504}"/>
                </a:ext>
              </a:extLst>
            </p:cNvPr>
            <p:cNvSpPr/>
            <p:nvPr/>
          </p:nvSpPr>
          <p:spPr>
            <a:xfrm>
              <a:off x="6057722" y="1889669"/>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sp>
          <p:nvSpPr>
            <p:cNvPr id="25" name="Striped Right Arrow 31">
              <a:extLst>
                <a:ext uri="{FF2B5EF4-FFF2-40B4-BE49-F238E27FC236}">
                  <a16:creationId xmlns:a16="http://schemas.microsoft.com/office/drawing/2014/main" id="{9863DE24-9491-4D26-A0CB-1D331877F533}"/>
                </a:ext>
              </a:extLst>
            </p:cNvPr>
            <p:cNvSpPr/>
            <p:nvPr/>
          </p:nvSpPr>
          <p:spPr>
            <a:xfrm>
              <a:off x="6054400" y="3992787"/>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solidFill>
                  <a:srgbClr val="404040"/>
                </a:solidFill>
              </a:endParaRPr>
            </a:p>
          </p:txBody>
        </p:sp>
      </p:grpSp>
    </p:spTree>
    <p:extLst>
      <p:ext uri="{BB962C8B-B14F-4D97-AF65-F5344CB8AC3E}">
        <p14:creationId xmlns:p14="http://schemas.microsoft.com/office/powerpoint/2010/main" val="280214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E5A37-6BAE-43FA-8F3F-434781428730}"/>
              </a:ext>
            </a:extLst>
          </p:cNvPr>
          <p:cNvPicPr>
            <a:picLocks noChangeAspect="1"/>
          </p:cNvPicPr>
          <p:nvPr/>
        </p:nvPicPr>
        <p:blipFill>
          <a:blip r:embed="rId3"/>
          <a:stretch>
            <a:fillRect/>
          </a:stretch>
        </p:blipFill>
        <p:spPr>
          <a:xfrm>
            <a:off x="513571" y="1352260"/>
            <a:ext cx="11164858" cy="4153480"/>
          </a:xfrm>
          <a:prstGeom prst="rect">
            <a:avLst/>
          </a:prstGeom>
        </p:spPr>
      </p:pic>
      <p:sp>
        <p:nvSpPr>
          <p:cNvPr id="2" name="TextBox 1">
            <a:extLst>
              <a:ext uri="{FF2B5EF4-FFF2-40B4-BE49-F238E27FC236}">
                <a16:creationId xmlns:a16="http://schemas.microsoft.com/office/drawing/2014/main" id="{46BB5DA6-5456-4DA3-BFDA-681D4B7E532F}"/>
              </a:ext>
            </a:extLst>
          </p:cNvPr>
          <p:cNvSpPr txBox="1"/>
          <p:nvPr/>
        </p:nvSpPr>
        <p:spPr>
          <a:xfrm>
            <a:off x="8470789" y="2393343"/>
            <a:ext cx="3721211" cy="646331"/>
          </a:xfrm>
          <a:prstGeom prst="rect">
            <a:avLst/>
          </a:prstGeom>
          <a:noFill/>
        </p:spPr>
        <p:txBody>
          <a:bodyPr wrap="square" rtlCol="0">
            <a:spAutoFit/>
          </a:bodyPr>
          <a:lstStyle/>
          <a:p>
            <a:r>
              <a:rPr lang="en-US" sz="3600">
                <a:solidFill>
                  <a:srgbClr val="FF0000"/>
                </a:solidFill>
              </a:rPr>
              <a:t>1000x decrease</a:t>
            </a:r>
            <a:endParaRPr lang="en-US">
              <a:solidFill>
                <a:srgbClr val="FF0000"/>
              </a:solidFill>
            </a:endParaRPr>
          </a:p>
        </p:txBody>
      </p:sp>
    </p:spTree>
    <p:extLst>
      <p:ext uri="{BB962C8B-B14F-4D97-AF65-F5344CB8AC3E}">
        <p14:creationId xmlns:p14="http://schemas.microsoft.com/office/powerpoint/2010/main" val="304000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33D2-5D15-46FC-83C8-0C5213CD6A45}"/>
              </a:ext>
            </a:extLst>
          </p:cNvPr>
          <p:cNvSpPr>
            <a:spLocks noGrp="1"/>
          </p:cNvSpPr>
          <p:nvPr>
            <p:ph type="title"/>
          </p:nvPr>
        </p:nvSpPr>
        <p:spPr/>
        <p:txBody>
          <a:bodyPr/>
          <a:lstStyle/>
          <a:p>
            <a:r>
              <a:rPr lang="en-US"/>
              <a:t>Functions as a Service (</a:t>
            </a:r>
            <a:r>
              <a:rPr lang="en-US" err="1"/>
              <a:t>FaaS</a:t>
            </a:r>
            <a:r>
              <a:rPr lang="en-US"/>
              <a:t>)</a:t>
            </a:r>
          </a:p>
        </p:txBody>
      </p:sp>
      <p:sp>
        <p:nvSpPr>
          <p:cNvPr id="3" name="Content Placeholder 2">
            <a:extLst>
              <a:ext uri="{FF2B5EF4-FFF2-40B4-BE49-F238E27FC236}">
                <a16:creationId xmlns:a16="http://schemas.microsoft.com/office/drawing/2014/main" id="{28EB6819-805F-4666-BC22-A657367536C0}"/>
              </a:ext>
            </a:extLst>
          </p:cNvPr>
          <p:cNvSpPr>
            <a:spLocks noGrp="1"/>
          </p:cNvSpPr>
          <p:nvPr>
            <p:ph idx="1"/>
          </p:nvPr>
        </p:nvSpPr>
        <p:spPr/>
        <p:txBody>
          <a:bodyPr/>
          <a:lstStyle/>
          <a:p>
            <a:r>
              <a:rPr lang="en-US"/>
              <a:t>Building block: stateless function</a:t>
            </a:r>
          </a:p>
          <a:p>
            <a:r>
              <a:rPr lang="en-US"/>
              <a:t>Practically: stateless request handlers</a:t>
            </a:r>
          </a:p>
          <a:p>
            <a:r>
              <a:rPr lang="en-US"/>
              <a:t>Like the HTTP controllers of old…</a:t>
            </a:r>
          </a:p>
          <a:p>
            <a:r>
              <a:rPr lang="en-US"/>
              <a:t>… but with nice input and output bindings</a:t>
            </a:r>
          </a:p>
          <a:p>
            <a:pPr lvl="1"/>
            <a:r>
              <a:rPr lang="en-US"/>
              <a:t>HTTP triggers, queue triggers, storage triggers, </a:t>
            </a:r>
            <a:r>
              <a:rPr lang="en-US" err="1"/>
              <a:t>etc</a:t>
            </a:r>
            <a:endParaRPr lang="en-US"/>
          </a:p>
          <a:p>
            <a:r>
              <a:rPr lang="en-US"/>
              <a:t>Fully-managed platform!</a:t>
            </a:r>
          </a:p>
          <a:p>
            <a:r>
              <a:rPr lang="en-US"/>
              <a:t>Scale-to-zero, fine-grained billing</a:t>
            </a:r>
          </a:p>
          <a:p>
            <a:r>
              <a:rPr lang="en-US"/>
              <a:t>Great developer experience</a:t>
            </a:r>
          </a:p>
        </p:txBody>
      </p:sp>
    </p:spTree>
    <p:extLst>
      <p:ext uri="{BB962C8B-B14F-4D97-AF65-F5344CB8AC3E}">
        <p14:creationId xmlns:p14="http://schemas.microsoft.com/office/powerpoint/2010/main" val="3605466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567018-A469-4ED6-8D60-0F629FA987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264" y="-1596067"/>
            <a:ext cx="13425577" cy="10069182"/>
          </a:xfrm>
          <a:prstGeom prst="rect">
            <a:avLst/>
          </a:prstGeom>
        </p:spPr>
      </p:pic>
      <p:pic>
        <p:nvPicPr>
          <p:cNvPr id="5" name="Picture 4">
            <a:extLst>
              <a:ext uri="{FF2B5EF4-FFF2-40B4-BE49-F238E27FC236}">
                <a16:creationId xmlns:a16="http://schemas.microsoft.com/office/drawing/2014/main" id="{6F027332-293E-4CC0-B1B2-4F0864021D94}"/>
              </a:ext>
            </a:extLst>
          </p:cNvPr>
          <p:cNvPicPr>
            <a:picLocks noChangeAspect="1"/>
          </p:cNvPicPr>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262838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9F120AC-26A3-4394-949C-A98A5BB2A2E4}"/>
              </a:ext>
            </a:extLst>
          </p:cNvPr>
          <p:cNvPicPr>
            <a:picLocks noChangeAspect="1"/>
          </p:cNvPicPr>
          <p:nvPr/>
        </p:nvPicPr>
        <p:blipFill>
          <a:blip r:embed="rId3"/>
          <a:stretch>
            <a:fillRect/>
          </a:stretch>
        </p:blipFill>
        <p:spPr>
          <a:xfrm>
            <a:off x="0" y="0"/>
            <a:ext cx="5295867" cy="6858000"/>
          </a:xfrm>
          <a:prstGeom prst="rect">
            <a:avLst/>
          </a:prstGeom>
        </p:spPr>
      </p:pic>
      <p:sp>
        <p:nvSpPr>
          <p:cNvPr id="5" name="Text Placeholder 4">
            <a:extLst>
              <a:ext uri="{FF2B5EF4-FFF2-40B4-BE49-F238E27FC236}">
                <a16:creationId xmlns:a16="http://schemas.microsoft.com/office/drawing/2014/main" id="{B5285533-B35B-46C5-9CB0-24D27C985141}"/>
              </a:ext>
            </a:extLst>
          </p:cNvPr>
          <p:cNvSpPr>
            <a:spLocks noGrp="1"/>
          </p:cNvSpPr>
          <p:nvPr>
            <p:ph type="body" sz="quarter" idx="11"/>
          </p:nvPr>
        </p:nvSpPr>
        <p:spPr>
          <a:xfrm>
            <a:off x="5727940" y="1776240"/>
            <a:ext cx="5976154" cy="3637919"/>
          </a:xfrm>
        </p:spPr>
        <p:txBody>
          <a:bodyPr/>
          <a:lstStyle/>
          <a:p>
            <a:r>
              <a:rPr lang="en-US" sz="2400"/>
              <a:t>Divide system into </a:t>
            </a:r>
            <a:r>
              <a:rPr lang="en-US" sz="2400">
                <a:solidFill>
                  <a:schemeClr val="accent3">
                    <a:lumMod val="50000"/>
                  </a:schemeClr>
                </a:solidFill>
              </a:rPr>
              <a:t>Entities</a:t>
            </a:r>
          </a:p>
          <a:p>
            <a:pPr lvl="1"/>
            <a:r>
              <a:rPr lang="en-US" sz="1800" err="1"/>
              <a:t>Eg</a:t>
            </a:r>
            <a:r>
              <a:rPr lang="en-US" sz="1800"/>
              <a:t>, an entity for each customer, order, product, </a:t>
            </a:r>
            <a:r>
              <a:rPr lang="en-US" sz="1800" err="1"/>
              <a:t>etc</a:t>
            </a:r>
            <a:endParaRPr lang="en-US" sz="1800"/>
          </a:p>
          <a:p>
            <a:r>
              <a:rPr lang="en-US" sz="2400"/>
              <a:t>Each one has a </a:t>
            </a:r>
            <a:r>
              <a:rPr lang="en-US" sz="2400">
                <a:solidFill>
                  <a:schemeClr val="accent3">
                    <a:lumMod val="50000"/>
                  </a:schemeClr>
                </a:solidFill>
              </a:rPr>
              <a:t>unique ID</a:t>
            </a:r>
          </a:p>
          <a:p>
            <a:pPr lvl="1"/>
            <a:r>
              <a:rPr lang="en-US" sz="1800" err="1"/>
              <a:t>Eg</a:t>
            </a:r>
            <a:r>
              <a:rPr lang="en-US" sz="1800"/>
              <a:t>, customer ID, order number, product SKU, </a:t>
            </a:r>
            <a:r>
              <a:rPr lang="en-US" sz="1800" err="1"/>
              <a:t>etc</a:t>
            </a:r>
            <a:endParaRPr lang="en-US" sz="1800"/>
          </a:p>
          <a:p>
            <a:r>
              <a:rPr lang="en-US" sz="2400"/>
              <a:t>Entities encapsulate their own state</a:t>
            </a:r>
          </a:p>
          <a:p>
            <a:pPr lvl="1"/>
            <a:r>
              <a:rPr lang="en-US" sz="1800"/>
              <a:t>Cannot access entity state without messaging the entity</a:t>
            </a:r>
          </a:p>
          <a:p>
            <a:pPr lvl="1"/>
            <a:r>
              <a:rPr lang="en-US" sz="1800"/>
              <a:t>State always fits on a single machine</a:t>
            </a:r>
          </a:p>
          <a:p>
            <a:r>
              <a:rPr lang="en-US" sz="2400"/>
              <a:t>Messages are addressed to entities</a:t>
            </a:r>
          </a:p>
          <a:p>
            <a:pPr lvl="1"/>
            <a:r>
              <a:rPr lang="en-US" sz="1800"/>
              <a:t>Using the entity’s unique identifier, not a physical address</a:t>
            </a:r>
          </a:p>
        </p:txBody>
      </p:sp>
    </p:spTree>
    <p:extLst>
      <p:ext uri="{BB962C8B-B14F-4D97-AF65-F5344CB8AC3E}">
        <p14:creationId xmlns:p14="http://schemas.microsoft.com/office/powerpoint/2010/main" val="160817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732EABD-01B1-4537-9486-96A654CB1206}"/>
              </a:ext>
            </a:extLst>
          </p:cNvPr>
          <p:cNvPicPr>
            <a:picLocks noChangeAspect="1"/>
          </p:cNvPicPr>
          <p:nvPr/>
        </p:nvPicPr>
        <p:blipFill>
          <a:blip r:embed="rId3"/>
          <a:stretch>
            <a:fillRect/>
          </a:stretch>
        </p:blipFill>
        <p:spPr>
          <a:xfrm>
            <a:off x="0" y="315305"/>
            <a:ext cx="12192000" cy="6227390"/>
          </a:xfrm>
          <a:prstGeom prst="rect">
            <a:avLst/>
          </a:prstGeom>
        </p:spPr>
      </p:pic>
      <p:sp>
        <p:nvSpPr>
          <p:cNvPr id="26" name="Rectangle 25">
            <a:extLst>
              <a:ext uri="{FF2B5EF4-FFF2-40B4-BE49-F238E27FC236}">
                <a16:creationId xmlns:a16="http://schemas.microsoft.com/office/drawing/2014/main" id="{D8F946FC-E5A2-4540-B017-0E7FE65C87A3}"/>
              </a:ext>
            </a:extLst>
          </p:cNvPr>
          <p:cNvSpPr/>
          <p:nvPr/>
        </p:nvSpPr>
        <p:spPr bwMode="auto">
          <a:xfrm>
            <a:off x="146838" y="86768"/>
            <a:ext cx="5840146" cy="6687801"/>
          </a:xfrm>
          <a:prstGeom prst="rect">
            <a:avLst/>
          </a:prstGeom>
          <a:gradFill>
            <a:gsLst>
              <a:gs pos="30000">
                <a:srgbClr val="FFFFFF">
                  <a:alpha val="70000"/>
                </a:srgbClr>
              </a:gs>
              <a:gs pos="0">
                <a:schemeClr val="bg1"/>
              </a:gs>
              <a:gs pos="70000">
                <a:schemeClr val="bg1">
                  <a:alpha val="7000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074DA9B4-2A51-42B5-9010-439E1AF40C3E}"/>
              </a:ext>
            </a:extLst>
          </p:cNvPr>
          <p:cNvSpPr/>
          <p:nvPr/>
        </p:nvSpPr>
        <p:spPr bwMode="auto">
          <a:xfrm>
            <a:off x="5986984" y="235831"/>
            <a:ext cx="5946381" cy="6535401"/>
          </a:xfrm>
          <a:prstGeom prst="rect">
            <a:avLst/>
          </a:prstGeom>
          <a:gradFill>
            <a:gsLst>
              <a:gs pos="62000">
                <a:srgbClr val="FFFFFF">
                  <a:alpha val="0"/>
                </a:srgbClr>
              </a:gs>
              <a:gs pos="29000">
                <a:srgbClr val="FFFFFF">
                  <a:alpha val="0"/>
                </a:srgbClr>
              </a:gs>
              <a:gs pos="20000">
                <a:srgbClr val="FFFFFF">
                  <a:alpha val="70000"/>
                </a:srgbClr>
              </a:gs>
              <a:gs pos="0">
                <a:schemeClr val="bg1"/>
              </a:gs>
              <a:gs pos="70000">
                <a:schemeClr val="bg1">
                  <a:alpha val="7000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E17D2779-4D2B-4E8A-A254-E1B2ECA7BA6C}"/>
              </a:ext>
            </a:extLst>
          </p:cNvPr>
          <p:cNvSpPr txBox="1">
            <a:spLocks/>
          </p:cNvSpPr>
          <p:nvPr/>
        </p:nvSpPr>
        <p:spPr>
          <a:xfrm>
            <a:off x="473886" y="1248123"/>
            <a:ext cx="5731132" cy="5065909"/>
          </a:xfrm>
          <a:prstGeom prst="rect">
            <a:avLst/>
          </a:prstGeom>
          <a:solidFill>
            <a:schemeClr val="bg1">
              <a:alpha val="90000"/>
            </a:schemeClr>
          </a:solid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Application code is unaware of servers &amp; scale</a:t>
            </a:r>
          </a:p>
          <a:p>
            <a:pPr marL="228600" lvl="1" indent="0">
              <a:buNone/>
            </a:pPr>
            <a:r>
              <a:rPr lang="en-US"/>
              <a:t>No notion of the scale of the application</a:t>
            </a:r>
          </a:p>
          <a:p>
            <a:pPr marL="228600" lvl="1" indent="0">
              <a:buNone/>
            </a:pPr>
            <a:r>
              <a:rPr lang="en-US"/>
              <a:t>No server addresses, only logical entity IDs</a:t>
            </a:r>
          </a:p>
          <a:p>
            <a:pPr marL="228600" lvl="1" indent="0">
              <a:buNone/>
            </a:pPr>
            <a:r>
              <a:rPr lang="en-US"/>
              <a:t>	Location transparency!</a:t>
            </a:r>
          </a:p>
          <a:p>
            <a:pPr marL="0" indent="0">
              <a:buNone/>
            </a:pPr>
            <a:r>
              <a:rPr lang="en-US"/>
              <a:t>Application code is stateful</a:t>
            </a:r>
          </a:p>
          <a:p>
            <a:pPr marL="228600" lvl="1" indent="0">
              <a:buNone/>
            </a:pPr>
            <a:r>
              <a:rPr lang="en-US"/>
              <a:t>Entities encapsulate their own state</a:t>
            </a:r>
          </a:p>
          <a:p>
            <a:pPr marL="228600" lvl="1" indent="0">
              <a:buNone/>
            </a:pPr>
            <a:r>
              <a:rPr lang="en-US"/>
              <a:t>Requests are routed to the entity with the relevant state</a:t>
            </a:r>
          </a:p>
          <a:p>
            <a:pPr marL="228600" lvl="1" indent="0">
              <a:buNone/>
            </a:pPr>
            <a:endParaRPr lang="en-US"/>
          </a:p>
        </p:txBody>
      </p:sp>
    </p:spTree>
    <p:extLst>
      <p:ext uri="{BB962C8B-B14F-4D97-AF65-F5344CB8AC3E}">
        <p14:creationId xmlns:p14="http://schemas.microsoft.com/office/powerpoint/2010/main" val="3914804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732EABD-01B1-4537-9486-96A654CB1206}"/>
              </a:ext>
            </a:extLst>
          </p:cNvPr>
          <p:cNvPicPr>
            <a:picLocks noChangeAspect="1"/>
          </p:cNvPicPr>
          <p:nvPr/>
        </p:nvPicPr>
        <p:blipFill>
          <a:blip r:embed="rId3"/>
          <a:stretch>
            <a:fillRect/>
          </a:stretch>
        </p:blipFill>
        <p:spPr>
          <a:xfrm>
            <a:off x="0" y="315305"/>
            <a:ext cx="12192000" cy="6227390"/>
          </a:xfrm>
          <a:prstGeom prst="rect">
            <a:avLst/>
          </a:prstGeom>
        </p:spPr>
      </p:pic>
      <p:sp>
        <p:nvSpPr>
          <p:cNvPr id="26" name="Rectangle 25">
            <a:extLst>
              <a:ext uri="{FF2B5EF4-FFF2-40B4-BE49-F238E27FC236}">
                <a16:creationId xmlns:a16="http://schemas.microsoft.com/office/drawing/2014/main" id="{D8F946FC-E5A2-4540-B017-0E7FE65C87A3}"/>
              </a:ext>
            </a:extLst>
          </p:cNvPr>
          <p:cNvSpPr/>
          <p:nvPr/>
        </p:nvSpPr>
        <p:spPr bwMode="auto">
          <a:xfrm>
            <a:off x="146838" y="86768"/>
            <a:ext cx="5840146" cy="6687801"/>
          </a:xfrm>
          <a:prstGeom prst="rect">
            <a:avLst/>
          </a:prstGeom>
          <a:gradFill>
            <a:gsLst>
              <a:gs pos="30000">
                <a:srgbClr val="FFFFFF">
                  <a:alpha val="70000"/>
                </a:srgbClr>
              </a:gs>
              <a:gs pos="0">
                <a:schemeClr val="bg1"/>
              </a:gs>
              <a:gs pos="70000">
                <a:schemeClr val="bg1">
                  <a:alpha val="7000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074DA9B4-2A51-42B5-9010-439E1AF40C3E}"/>
              </a:ext>
            </a:extLst>
          </p:cNvPr>
          <p:cNvSpPr/>
          <p:nvPr/>
        </p:nvSpPr>
        <p:spPr bwMode="auto">
          <a:xfrm>
            <a:off x="5986984" y="235831"/>
            <a:ext cx="5946381" cy="6535401"/>
          </a:xfrm>
          <a:prstGeom prst="rect">
            <a:avLst/>
          </a:prstGeom>
          <a:gradFill>
            <a:gsLst>
              <a:gs pos="62000">
                <a:srgbClr val="FFFFFF">
                  <a:alpha val="0"/>
                </a:srgbClr>
              </a:gs>
              <a:gs pos="29000">
                <a:srgbClr val="FFFFFF">
                  <a:alpha val="0"/>
                </a:srgbClr>
              </a:gs>
              <a:gs pos="20000">
                <a:srgbClr val="FFFFFF">
                  <a:alpha val="70000"/>
                </a:srgbClr>
              </a:gs>
              <a:gs pos="0">
                <a:schemeClr val="bg1"/>
              </a:gs>
              <a:gs pos="70000">
                <a:schemeClr val="bg1">
                  <a:alpha val="70000"/>
                </a:schemeClr>
              </a:gs>
              <a:gs pos="100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E17D2779-4D2B-4E8A-A254-E1B2ECA7BA6C}"/>
              </a:ext>
            </a:extLst>
          </p:cNvPr>
          <p:cNvSpPr txBox="1">
            <a:spLocks/>
          </p:cNvSpPr>
          <p:nvPr/>
        </p:nvSpPr>
        <p:spPr>
          <a:xfrm>
            <a:off x="473886" y="1248123"/>
            <a:ext cx="5731132" cy="5065909"/>
          </a:xfrm>
          <a:prstGeom prst="rect">
            <a:avLst/>
          </a:prstGeom>
          <a:solidFill>
            <a:schemeClr val="bg1">
              <a:alpha val="90000"/>
            </a:schemeClr>
          </a:solid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Application code is unaware of servers &amp; scale</a:t>
            </a:r>
          </a:p>
          <a:p>
            <a:pPr marL="228600" lvl="1" indent="0">
              <a:buNone/>
            </a:pPr>
            <a:r>
              <a:rPr lang="en-US"/>
              <a:t>No notion of the scale of the application</a:t>
            </a:r>
          </a:p>
          <a:p>
            <a:pPr marL="228600" lvl="1" indent="0">
              <a:buNone/>
            </a:pPr>
            <a:r>
              <a:rPr lang="en-US"/>
              <a:t>No server addresses, only logical entity IDs</a:t>
            </a:r>
          </a:p>
          <a:p>
            <a:pPr marL="228600" lvl="1" indent="0">
              <a:buNone/>
            </a:pPr>
            <a:r>
              <a:rPr lang="en-US"/>
              <a:t>	Location transparency!</a:t>
            </a:r>
          </a:p>
          <a:p>
            <a:pPr marL="0" indent="0">
              <a:buNone/>
            </a:pPr>
            <a:r>
              <a:rPr lang="en-US"/>
              <a:t>Application code is stateful</a:t>
            </a:r>
          </a:p>
          <a:p>
            <a:pPr marL="228600" lvl="1" indent="0">
              <a:buNone/>
            </a:pPr>
            <a:r>
              <a:rPr lang="en-US"/>
              <a:t>Entities encapsulate their own state</a:t>
            </a:r>
          </a:p>
          <a:p>
            <a:pPr marL="228600" lvl="1" indent="0">
              <a:buNone/>
            </a:pPr>
            <a:r>
              <a:rPr lang="en-US"/>
              <a:t>Requests are routed to the entity with the relevant state</a:t>
            </a:r>
          </a:p>
          <a:p>
            <a:pPr marL="228600" lvl="1" indent="0">
              <a:buNone/>
            </a:pPr>
            <a:endParaRPr lang="en-US"/>
          </a:p>
          <a:p>
            <a:pPr marL="228600" lvl="1" indent="0">
              <a:buNone/>
            </a:pPr>
            <a:endParaRPr lang="en-US"/>
          </a:p>
          <a:p>
            <a:pPr marL="0" indent="0" algn="ctr">
              <a:buNone/>
            </a:pPr>
            <a:r>
              <a:rPr lang="en-US">
                <a:solidFill>
                  <a:schemeClr val="accent3">
                    <a:lumMod val="50000"/>
                  </a:schemeClr>
                </a:solidFill>
              </a:rPr>
              <a:t>Is this stateful serverless!?</a:t>
            </a:r>
            <a:endParaRPr lang="en-US"/>
          </a:p>
          <a:p>
            <a:pPr marL="0" indent="0">
              <a:buNone/>
            </a:pPr>
            <a:endParaRPr lang="en-US"/>
          </a:p>
        </p:txBody>
      </p:sp>
    </p:spTree>
    <p:extLst>
      <p:ext uri="{BB962C8B-B14F-4D97-AF65-F5344CB8AC3E}">
        <p14:creationId xmlns:p14="http://schemas.microsoft.com/office/powerpoint/2010/main" val="3016358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leans logo">
            <a:extLst>
              <a:ext uri="{FF2B5EF4-FFF2-40B4-BE49-F238E27FC236}">
                <a16:creationId xmlns:a16="http://schemas.microsoft.com/office/drawing/2014/main" id="{220C0821-B64C-40B5-8590-A6E63C285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483" y="1916706"/>
            <a:ext cx="7909034" cy="302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59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Microsoft Orleans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normAutofit lnSpcReduction="10000"/>
          </a:bodyPr>
          <a:lstStyle/>
          <a:p>
            <a:r>
              <a:rPr lang="en-US" sz="2800"/>
              <a:t>Framework for </a:t>
            </a:r>
            <a:r>
              <a:rPr lang="en-US" sz="2800">
                <a:solidFill>
                  <a:schemeClr val="accent6"/>
                </a:solidFill>
              </a:rPr>
              <a:t>stateful, cloud-based applications</a:t>
            </a:r>
          </a:p>
          <a:p>
            <a:pPr lvl="1"/>
            <a:r>
              <a:rPr lang="en-US"/>
              <a:t>Programming model</a:t>
            </a:r>
          </a:p>
          <a:p>
            <a:pPr lvl="1"/>
            <a:r>
              <a:rPr lang="en-US"/>
              <a:t>Runtime</a:t>
            </a:r>
          </a:p>
          <a:p>
            <a:r>
              <a:rPr lang="en-US"/>
              <a:t>B</a:t>
            </a:r>
            <a:r>
              <a:rPr lang="en-US" sz="2800"/>
              <a:t>uilding-block: grains (</a:t>
            </a:r>
            <a:r>
              <a:rPr lang="en-US" i="1">
                <a:solidFill>
                  <a:schemeClr val="accent6"/>
                </a:solidFill>
              </a:rPr>
              <a:t>distributed </a:t>
            </a:r>
            <a:r>
              <a:rPr lang="en-US" sz="2800" i="1">
                <a:solidFill>
                  <a:schemeClr val="accent6"/>
                </a:solidFill>
              </a:rPr>
              <a:t>objects</a:t>
            </a:r>
            <a:r>
              <a:rPr lang="en-US" sz="2800"/>
              <a:t>)</a:t>
            </a:r>
            <a:endParaRPr lang="en-US" sz="2800" i="1">
              <a:solidFill>
                <a:schemeClr val="accent6"/>
              </a:solidFill>
            </a:endParaRPr>
          </a:p>
          <a:p>
            <a:r>
              <a:rPr lang="en-US" sz="2800"/>
              <a:t>Runtime handles scale out/in, fault tolerance, service discovery, load balancing, messaging, routing</a:t>
            </a:r>
          </a:p>
          <a:p>
            <a:r>
              <a:rPr lang="en-US"/>
              <a:t>From Microsoft Research, now part of .NET</a:t>
            </a:r>
          </a:p>
          <a:p>
            <a:r>
              <a:rPr lang="en-US" sz="2800"/>
              <a:t>Adopted by many Microsoft product groups &amp; external companies, running in major production services for almost a decade</a:t>
            </a:r>
          </a:p>
        </p:txBody>
      </p:sp>
    </p:spTree>
    <p:extLst>
      <p:ext uri="{BB962C8B-B14F-4D97-AF65-F5344CB8AC3E}">
        <p14:creationId xmlns:p14="http://schemas.microsoft.com/office/powerpoint/2010/main" val="408457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68DB-93CE-44F5-9A5E-5E3D59918008}"/>
              </a:ext>
            </a:extLst>
          </p:cNvPr>
          <p:cNvSpPr>
            <a:spLocks noGrp="1"/>
          </p:cNvSpPr>
          <p:nvPr>
            <p:ph type="title"/>
          </p:nvPr>
        </p:nvSpPr>
        <p:spPr/>
        <p:txBody>
          <a:bodyPr/>
          <a:lstStyle/>
          <a:p>
            <a:r>
              <a:rPr lang="en-US"/>
              <a:t>Grains</a:t>
            </a:r>
          </a:p>
        </p:txBody>
      </p:sp>
      <p:sp>
        <p:nvSpPr>
          <p:cNvPr id="3" name="Content Placeholder 2">
            <a:extLst>
              <a:ext uri="{FF2B5EF4-FFF2-40B4-BE49-F238E27FC236}">
                <a16:creationId xmlns:a16="http://schemas.microsoft.com/office/drawing/2014/main" id="{55D83D29-2293-421B-B091-29D87C378B19}"/>
              </a:ext>
            </a:extLst>
          </p:cNvPr>
          <p:cNvSpPr>
            <a:spLocks noGrp="1"/>
          </p:cNvSpPr>
          <p:nvPr>
            <p:ph idx="1"/>
          </p:nvPr>
        </p:nvSpPr>
        <p:spPr>
          <a:xfrm>
            <a:off x="838200" y="1825624"/>
            <a:ext cx="5701748" cy="4442653"/>
          </a:xfrm>
        </p:spPr>
        <p:txBody>
          <a:bodyPr>
            <a:normAutofit fontScale="92500" lnSpcReduction="10000"/>
          </a:bodyPr>
          <a:lstStyle/>
          <a:p>
            <a:r>
              <a:rPr lang="en-US"/>
              <a:t>Distributed objects (virtual actors)</a:t>
            </a:r>
          </a:p>
          <a:p>
            <a:r>
              <a:rPr lang="en-US"/>
              <a:t>Each one has a unique ID, a class, &amp; (persistent) state</a:t>
            </a:r>
          </a:p>
          <a:p>
            <a:r>
              <a:rPr lang="en-US"/>
              <a:t>Live forever, virtually</a:t>
            </a:r>
          </a:p>
          <a:p>
            <a:r>
              <a:rPr lang="en-US"/>
              <a:t>Managed lifecycle</a:t>
            </a:r>
          </a:p>
          <a:p>
            <a:r>
              <a:rPr lang="en-US"/>
              <a:t>Location-transparent</a:t>
            </a:r>
          </a:p>
          <a:p>
            <a:r>
              <a:rPr lang="en-US"/>
              <a:t>Communicate by messaging</a:t>
            </a:r>
          </a:p>
          <a:p>
            <a:pPr lvl="1"/>
            <a:r>
              <a:rPr lang="en-US"/>
              <a:t>Strongly-typed RPC interfaces</a:t>
            </a:r>
          </a:p>
          <a:p>
            <a:r>
              <a:rPr lang="en-US"/>
              <a:t>Single-threaded by default</a:t>
            </a:r>
          </a:p>
          <a:p>
            <a:r>
              <a:rPr lang="en-US"/>
              <a:t>try/catch error handling</a:t>
            </a:r>
          </a:p>
          <a:p>
            <a:pPr marL="0" indent="0">
              <a:buNone/>
            </a:pPr>
            <a:endParaRPr lang="en-US"/>
          </a:p>
        </p:txBody>
      </p:sp>
      <p:pic>
        <p:nvPicPr>
          <p:cNvPr id="4" name="Picture 3" descr="Graphical user interface, diagram&#10;&#10;Description automatically generated">
            <a:extLst>
              <a:ext uri="{FF2B5EF4-FFF2-40B4-BE49-F238E27FC236}">
                <a16:creationId xmlns:a16="http://schemas.microsoft.com/office/drawing/2014/main" id="{155915D7-948F-4CAC-930C-5BE87F96C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235" y="2930635"/>
            <a:ext cx="3562240" cy="3562240"/>
          </a:xfrm>
          <a:prstGeom prst="rect">
            <a:avLst/>
          </a:prstGeom>
        </p:spPr>
      </p:pic>
      <p:grpSp>
        <p:nvGrpSpPr>
          <p:cNvPr id="5" name="Group 4">
            <a:extLst>
              <a:ext uri="{FF2B5EF4-FFF2-40B4-BE49-F238E27FC236}">
                <a16:creationId xmlns:a16="http://schemas.microsoft.com/office/drawing/2014/main" id="{A26A44A5-68E1-CADA-2FFC-EFECDBB0D114}"/>
              </a:ext>
            </a:extLst>
          </p:cNvPr>
          <p:cNvGrpSpPr/>
          <p:nvPr/>
        </p:nvGrpSpPr>
        <p:grpSpPr>
          <a:xfrm>
            <a:off x="8879115" y="1761692"/>
            <a:ext cx="725243" cy="725243"/>
            <a:chOff x="3233165" y="1874357"/>
            <a:chExt cx="392110" cy="392110"/>
          </a:xfrm>
          <a:solidFill>
            <a:schemeClr val="tx1"/>
          </a:solidFill>
        </p:grpSpPr>
        <p:sp>
          <p:nvSpPr>
            <p:cNvPr id="6" name="Freeform 7">
              <a:extLst>
                <a:ext uri="{FF2B5EF4-FFF2-40B4-BE49-F238E27FC236}">
                  <a16:creationId xmlns:a16="http://schemas.microsoft.com/office/drawing/2014/main" id="{76EF25AE-7F60-98E0-9C9E-70127BB6736D}"/>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7" name="Donut 480">
              <a:extLst>
                <a:ext uri="{FF2B5EF4-FFF2-40B4-BE49-F238E27FC236}">
                  <a16:creationId xmlns:a16="http://schemas.microsoft.com/office/drawing/2014/main" id="{275E6DA3-E909-DC41-030B-99EC2F1E7A5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3A410EA-7EF5-A057-3106-654631B46FC3}"/>
              </a:ext>
            </a:extLst>
          </p:cNvPr>
          <p:cNvGrpSpPr/>
          <p:nvPr/>
        </p:nvGrpSpPr>
        <p:grpSpPr>
          <a:xfrm>
            <a:off x="7612235" y="1761692"/>
            <a:ext cx="725243" cy="725243"/>
            <a:chOff x="4179295" y="3183652"/>
            <a:chExt cx="392110" cy="392110"/>
          </a:xfrm>
          <a:solidFill>
            <a:schemeClr val="tx1"/>
          </a:solidFill>
        </p:grpSpPr>
        <p:sp>
          <p:nvSpPr>
            <p:cNvPr id="9" name="Freeform 15">
              <a:extLst>
                <a:ext uri="{FF2B5EF4-FFF2-40B4-BE49-F238E27FC236}">
                  <a16:creationId xmlns:a16="http://schemas.microsoft.com/office/drawing/2014/main" id="{61ED924C-E556-C6F9-96FA-B25986894621}"/>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10" name="Donut 485">
              <a:extLst>
                <a:ext uri="{FF2B5EF4-FFF2-40B4-BE49-F238E27FC236}">
                  <a16:creationId xmlns:a16="http://schemas.microsoft.com/office/drawing/2014/main" id="{2C0E4664-F488-037F-8A80-D7B178B66CD4}"/>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11" name="Freeform 14">
            <a:extLst>
              <a:ext uri="{FF2B5EF4-FFF2-40B4-BE49-F238E27FC236}">
                <a16:creationId xmlns:a16="http://schemas.microsoft.com/office/drawing/2014/main" id="{6F1B0C9D-216A-21CE-4DFA-8CA5CBE59150}"/>
              </a:ext>
            </a:extLst>
          </p:cNvPr>
          <p:cNvSpPr>
            <a:spLocks noEditPoints="1"/>
          </p:cNvSpPr>
          <p:nvPr/>
        </p:nvSpPr>
        <p:spPr bwMode="black">
          <a:xfrm>
            <a:off x="9512555" y="1282586"/>
            <a:ext cx="728180" cy="72524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12" name="Group 11">
            <a:extLst>
              <a:ext uri="{FF2B5EF4-FFF2-40B4-BE49-F238E27FC236}">
                <a16:creationId xmlns:a16="http://schemas.microsoft.com/office/drawing/2014/main" id="{569E483A-FA77-A3A4-0200-C7B079A0B112}"/>
              </a:ext>
            </a:extLst>
          </p:cNvPr>
          <p:cNvGrpSpPr/>
          <p:nvPr/>
        </p:nvGrpSpPr>
        <p:grpSpPr>
          <a:xfrm>
            <a:off x="8245675" y="1282586"/>
            <a:ext cx="725243" cy="725243"/>
            <a:chOff x="4604545" y="1640238"/>
            <a:chExt cx="392110" cy="392110"/>
          </a:xfrm>
          <a:solidFill>
            <a:schemeClr val="tx1"/>
          </a:solidFill>
        </p:grpSpPr>
        <p:grpSp>
          <p:nvGrpSpPr>
            <p:cNvPr id="13" name="Group 36">
              <a:extLst>
                <a:ext uri="{FF2B5EF4-FFF2-40B4-BE49-F238E27FC236}">
                  <a16:creationId xmlns:a16="http://schemas.microsoft.com/office/drawing/2014/main" id="{28E4A8C1-E0B0-4EDE-D023-9B6A10952423}"/>
                </a:ext>
              </a:extLst>
            </p:cNvPr>
            <p:cNvGrpSpPr/>
            <p:nvPr/>
          </p:nvGrpSpPr>
          <p:grpSpPr bwMode="black">
            <a:xfrm>
              <a:off x="4673640" y="1736214"/>
              <a:ext cx="253920" cy="200159"/>
              <a:chOff x="3358790" y="376388"/>
              <a:chExt cx="1516063" cy="1195388"/>
            </a:xfrm>
            <a:grpFill/>
          </p:grpSpPr>
          <p:sp>
            <p:nvSpPr>
              <p:cNvPr id="15" name="Freeform 26">
                <a:extLst>
                  <a:ext uri="{FF2B5EF4-FFF2-40B4-BE49-F238E27FC236}">
                    <a16:creationId xmlns:a16="http://schemas.microsoft.com/office/drawing/2014/main" id="{F90AFDB6-2468-2E1F-8DC2-D7F49BA948AB}"/>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16" name="Freeform 27">
                <a:extLst>
                  <a:ext uri="{FF2B5EF4-FFF2-40B4-BE49-F238E27FC236}">
                    <a16:creationId xmlns:a16="http://schemas.microsoft.com/office/drawing/2014/main" id="{3C99255D-AA20-FB28-3F31-6B1FB9AD56B3}"/>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17" name="Freeform 28">
                <a:extLst>
                  <a:ext uri="{FF2B5EF4-FFF2-40B4-BE49-F238E27FC236}">
                    <a16:creationId xmlns:a16="http://schemas.microsoft.com/office/drawing/2014/main" id="{F0ED6F7A-8802-92F0-1584-78F2F55F046B}"/>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18" name="Freeform 29">
                <a:extLst>
                  <a:ext uri="{FF2B5EF4-FFF2-40B4-BE49-F238E27FC236}">
                    <a16:creationId xmlns:a16="http://schemas.microsoft.com/office/drawing/2014/main" id="{E8BAB1AC-B8E4-FD58-0817-651B8AC05AC7}"/>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19" name="Oval 30">
                <a:extLst>
                  <a:ext uri="{FF2B5EF4-FFF2-40B4-BE49-F238E27FC236}">
                    <a16:creationId xmlns:a16="http://schemas.microsoft.com/office/drawing/2014/main" id="{CF05BD5C-9D9C-FB7C-9257-76E198B1D34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0" name="Oval 31">
                <a:extLst>
                  <a:ext uri="{FF2B5EF4-FFF2-40B4-BE49-F238E27FC236}">
                    <a16:creationId xmlns:a16="http://schemas.microsoft.com/office/drawing/2014/main" id="{C6C3AD4F-FC2B-8E7E-AF9B-A0D5A3E6B12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14" name="Donut 443">
              <a:extLst>
                <a:ext uri="{FF2B5EF4-FFF2-40B4-BE49-F238E27FC236}">
                  <a16:creationId xmlns:a16="http://schemas.microsoft.com/office/drawing/2014/main" id="{1901CCDE-B448-8EE3-E46E-52E1DCEA3FE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A9957B-E950-96E9-779F-00E31CFDE1C7}"/>
              </a:ext>
            </a:extLst>
          </p:cNvPr>
          <p:cNvGrpSpPr/>
          <p:nvPr/>
        </p:nvGrpSpPr>
        <p:grpSpPr>
          <a:xfrm>
            <a:off x="10148500" y="1761692"/>
            <a:ext cx="725243" cy="725243"/>
            <a:chOff x="4046256" y="2408118"/>
            <a:chExt cx="392110" cy="392110"/>
          </a:xfrm>
          <a:solidFill>
            <a:schemeClr val="tx1"/>
          </a:solidFill>
        </p:grpSpPr>
        <p:grpSp>
          <p:nvGrpSpPr>
            <p:cNvPr id="22" name="Group 142">
              <a:extLst>
                <a:ext uri="{FF2B5EF4-FFF2-40B4-BE49-F238E27FC236}">
                  <a16:creationId xmlns:a16="http://schemas.microsoft.com/office/drawing/2014/main" id="{9F1EF69A-7C5D-E6CD-3C78-3738A3C289BD}"/>
                </a:ext>
              </a:extLst>
            </p:cNvPr>
            <p:cNvGrpSpPr/>
            <p:nvPr/>
          </p:nvGrpSpPr>
          <p:grpSpPr bwMode="black">
            <a:xfrm>
              <a:off x="4134994" y="2521400"/>
              <a:ext cx="214635" cy="165546"/>
              <a:chOff x="6673850" y="4338638"/>
              <a:chExt cx="1403351" cy="1082675"/>
            </a:xfrm>
            <a:grpFill/>
          </p:grpSpPr>
          <p:sp>
            <p:nvSpPr>
              <p:cNvPr id="24" name="Freeform 247">
                <a:extLst>
                  <a:ext uri="{FF2B5EF4-FFF2-40B4-BE49-F238E27FC236}">
                    <a16:creationId xmlns:a16="http://schemas.microsoft.com/office/drawing/2014/main" id="{6913AD6F-2BCC-DBAC-9E8E-2A3C66477AE1}"/>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5" name="Freeform 248">
                <a:extLst>
                  <a:ext uri="{FF2B5EF4-FFF2-40B4-BE49-F238E27FC236}">
                    <a16:creationId xmlns:a16="http://schemas.microsoft.com/office/drawing/2014/main" id="{B195C813-463D-6AB2-ED03-EDE44CF4BFF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 name="Freeform 249">
                <a:extLst>
                  <a:ext uri="{FF2B5EF4-FFF2-40B4-BE49-F238E27FC236}">
                    <a16:creationId xmlns:a16="http://schemas.microsoft.com/office/drawing/2014/main" id="{8AA15F09-A233-B56A-676A-28A30DB898DF}"/>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7" name="Oval 250">
                <a:extLst>
                  <a:ext uri="{FF2B5EF4-FFF2-40B4-BE49-F238E27FC236}">
                    <a16:creationId xmlns:a16="http://schemas.microsoft.com/office/drawing/2014/main" id="{78D8F170-9064-9DE3-1456-E31F394A54EF}"/>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 name="Freeform 251">
                <a:extLst>
                  <a:ext uri="{FF2B5EF4-FFF2-40B4-BE49-F238E27FC236}">
                    <a16:creationId xmlns:a16="http://schemas.microsoft.com/office/drawing/2014/main" id="{EEE5A176-5FFB-AA70-13A8-41A2CA5CB8F7}"/>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 name="Freeform 252">
                <a:extLst>
                  <a:ext uri="{FF2B5EF4-FFF2-40B4-BE49-F238E27FC236}">
                    <a16:creationId xmlns:a16="http://schemas.microsoft.com/office/drawing/2014/main" id="{DC557E36-1D70-C0AD-E88E-396847F8B4F0}"/>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0" name="Freeform 253">
                <a:extLst>
                  <a:ext uri="{FF2B5EF4-FFF2-40B4-BE49-F238E27FC236}">
                    <a16:creationId xmlns:a16="http://schemas.microsoft.com/office/drawing/2014/main" id="{4003097F-430A-B1CC-60E7-2B7658489DE9}"/>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1" name="Oval 254">
                <a:extLst>
                  <a:ext uri="{FF2B5EF4-FFF2-40B4-BE49-F238E27FC236}">
                    <a16:creationId xmlns:a16="http://schemas.microsoft.com/office/drawing/2014/main" id="{A045AFD3-37EF-7EBC-FF2D-DB05A91CEA6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 name="Freeform 255">
                <a:extLst>
                  <a:ext uri="{FF2B5EF4-FFF2-40B4-BE49-F238E27FC236}">
                    <a16:creationId xmlns:a16="http://schemas.microsoft.com/office/drawing/2014/main" id="{B93DB797-E283-F37F-8F4E-88885AEC0CBE}"/>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 name="Freeform 256">
                <a:extLst>
                  <a:ext uri="{FF2B5EF4-FFF2-40B4-BE49-F238E27FC236}">
                    <a16:creationId xmlns:a16="http://schemas.microsoft.com/office/drawing/2014/main" id="{4177DB75-EB02-F82F-F16C-2B0D2D3A436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4" name="Freeform 257">
                <a:extLst>
                  <a:ext uri="{FF2B5EF4-FFF2-40B4-BE49-F238E27FC236}">
                    <a16:creationId xmlns:a16="http://schemas.microsoft.com/office/drawing/2014/main" id="{63FFF2E6-3FB5-5B39-B85E-E372F5F69B64}"/>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3" name="Donut 497">
              <a:extLst>
                <a:ext uri="{FF2B5EF4-FFF2-40B4-BE49-F238E27FC236}">
                  <a16:creationId xmlns:a16="http://schemas.microsoft.com/office/drawing/2014/main" id="{D029E079-DDC6-0377-523D-1851E5E489D7}"/>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57623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39B3-F2C9-48D0-A33B-0EFC2A4DC3A3}"/>
              </a:ext>
            </a:extLst>
          </p:cNvPr>
          <p:cNvSpPr>
            <a:spLocks noGrp="1"/>
          </p:cNvSpPr>
          <p:nvPr>
            <p:ph type="title"/>
          </p:nvPr>
        </p:nvSpPr>
        <p:spPr/>
        <p:txBody>
          <a:bodyPr/>
          <a:lstStyle/>
          <a:p>
            <a:r>
              <a:rPr lang="en-US"/>
              <a:t>Grains – Benefits</a:t>
            </a:r>
          </a:p>
        </p:txBody>
      </p:sp>
      <p:sp>
        <p:nvSpPr>
          <p:cNvPr id="3" name="Content Placeholder 2">
            <a:extLst>
              <a:ext uri="{FF2B5EF4-FFF2-40B4-BE49-F238E27FC236}">
                <a16:creationId xmlns:a16="http://schemas.microsoft.com/office/drawing/2014/main" id="{2B6BEC30-38A3-480A-9A16-6D07FC4A0A14}"/>
              </a:ext>
            </a:extLst>
          </p:cNvPr>
          <p:cNvSpPr>
            <a:spLocks noGrp="1"/>
          </p:cNvSpPr>
          <p:nvPr>
            <p:ph idx="1"/>
          </p:nvPr>
        </p:nvSpPr>
        <p:spPr/>
        <p:txBody>
          <a:bodyPr>
            <a:normAutofit fontScale="77500" lnSpcReduction="20000"/>
          </a:bodyPr>
          <a:lstStyle/>
          <a:p>
            <a:r>
              <a:rPr lang="en-US"/>
              <a:t>Less database reads</a:t>
            </a:r>
          </a:p>
          <a:p>
            <a:pPr lvl="1"/>
            <a:r>
              <a:rPr lang="en-US"/>
              <a:t>Hot/warm data is kept in-memory, cold data is in database</a:t>
            </a:r>
          </a:p>
          <a:p>
            <a:pPr lvl="1"/>
            <a:r>
              <a:rPr lang="en-US"/>
              <a:t>No need for a separate cache – great for </a:t>
            </a:r>
            <a:r>
              <a:rPr lang="en-US" i="1"/>
              <a:t>soft state</a:t>
            </a:r>
          </a:p>
          <a:p>
            <a:r>
              <a:rPr lang="en-US"/>
              <a:t>Less database write contention</a:t>
            </a:r>
          </a:p>
          <a:p>
            <a:pPr lvl="1"/>
            <a:r>
              <a:rPr lang="en-US"/>
              <a:t>Each grain owns its own state</a:t>
            </a:r>
          </a:p>
          <a:p>
            <a:r>
              <a:rPr lang="en-US"/>
              <a:t>Less cache coherency issues</a:t>
            </a:r>
          </a:p>
          <a:p>
            <a:pPr lvl="1"/>
            <a:r>
              <a:rPr lang="en-US"/>
              <a:t>Writes update the grain’s state, grain updates the database</a:t>
            </a:r>
          </a:p>
          <a:p>
            <a:pPr lvl="1"/>
            <a:r>
              <a:rPr lang="en-US"/>
              <a:t>Grains act like a smart, write-through cache</a:t>
            </a:r>
          </a:p>
          <a:p>
            <a:r>
              <a:rPr lang="en-US"/>
              <a:t>Better scalability</a:t>
            </a:r>
          </a:p>
          <a:p>
            <a:pPr lvl="1"/>
            <a:r>
              <a:rPr lang="en-US"/>
              <a:t>Grains are spread out over your application instances</a:t>
            </a:r>
          </a:p>
          <a:p>
            <a:r>
              <a:rPr lang="en-US"/>
              <a:t>Low-latency writes</a:t>
            </a:r>
          </a:p>
          <a:p>
            <a:pPr lvl="1"/>
            <a:r>
              <a:rPr lang="en-US"/>
              <a:t>No need for async writes via a queue/worker</a:t>
            </a:r>
          </a:p>
          <a:p>
            <a:r>
              <a:rPr lang="en-US"/>
              <a:t>Simplicity!</a:t>
            </a:r>
          </a:p>
          <a:p>
            <a:pPr lvl="1"/>
            <a:r>
              <a:rPr lang="en-US"/>
              <a:t>Less code, less infrastructure, less error handling, less retry logic</a:t>
            </a:r>
          </a:p>
          <a:p>
            <a:endParaRPr lang="en-US"/>
          </a:p>
        </p:txBody>
      </p:sp>
    </p:spTree>
    <p:extLst>
      <p:ext uri="{BB962C8B-B14F-4D97-AF65-F5344CB8AC3E}">
        <p14:creationId xmlns:p14="http://schemas.microsoft.com/office/powerpoint/2010/main" val="262114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AEFB031A-35E9-4AE4-B818-A9BDB9172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603" y="2198824"/>
            <a:ext cx="7581749" cy="3937008"/>
          </a:xfrm>
          <a:prstGeom prst="rect">
            <a:avLst/>
          </a:prstGeom>
        </p:spPr>
      </p:pic>
      <p:sp>
        <p:nvSpPr>
          <p:cNvPr id="6" name="Title 5">
            <a:extLst>
              <a:ext uri="{FF2B5EF4-FFF2-40B4-BE49-F238E27FC236}">
                <a16:creationId xmlns:a16="http://schemas.microsoft.com/office/drawing/2014/main" id="{982411AE-82A6-4380-8FB1-0B5869A00917}"/>
              </a:ext>
            </a:extLst>
          </p:cNvPr>
          <p:cNvSpPr>
            <a:spLocks noGrp="1"/>
          </p:cNvSpPr>
          <p:nvPr>
            <p:ph type="title"/>
          </p:nvPr>
        </p:nvSpPr>
        <p:spPr/>
        <p:txBody>
          <a:bodyPr/>
          <a:lstStyle/>
          <a:p>
            <a:r>
              <a:rPr lang="en-US"/>
              <a:t>Programming Model + Runtime</a:t>
            </a:r>
          </a:p>
        </p:txBody>
      </p:sp>
    </p:spTree>
    <p:extLst>
      <p:ext uri="{BB962C8B-B14F-4D97-AF65-F5344CB8AC3E}">
        <p14:creationId xmlns:p14="http://schemas.microsoft.com/office/powerpoint/2010/main" val="1507016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2863A12-C752-4220-B286-ADE3AC155893}"/>
              </a:ext>
            </a:extLst>
          </p:cNvPr>
          <p:cNvGrpSpPr/>
          <p:nvPr/>
        </p:nvGrpSpPr>
        <p:grpSpPr>
          <a:xfrm>
            <a:off x="837414" y="1092953"/>
            <a:ext cx="10517171" cy="4672094"/>
            <a:chOff x="837414" y="1092953"/>
            <a:chExt cx="10517171" cy="4672094"/>
          </a:xfrm>
        </p:grpSpPr>
        <p:grpSp>
          <p:nvGrpSpPr>
            <p:cNvPr id="15" name="Group 14">
              <a:extLst>
                <a:ext uri="{FF2B5EF4-FFF2-40B4-BE49-F238E27FC236}">
                  <a16:creationId xmlns:a16="http://schemas.microsoft.com/office/drawing/2014/main" id="{6B27AF6B-C7CD-4426-8F2D-B7C116D99347}"/>
                </a:ext>
              </a:extLst>
            </p:cNvPr>
            <p:cNvGrpSpPr/>
            <p:nvPr/>
          </p:nvGrpSpPr>
          <p:grpSpPr>
            <a:xfrm>
              <a:off x="837414" y="1092953"/>
              <a:ext cx="1587762" cy="4672094"/>
              <a:chOff x="837414" y="1092953"/>
              <a:chExt cx="1587762" cy="4672094"/>
            </a:xfrm>
          </p:grpSpPr>
          <p:grpSp>
            <p:nvGrpSpPr>
              <p:cNvPr id="3" name="Group 2">
                <a:extLst>
                  <a:ext uri="{FF2B5EF4-FFF2-40B4-BE49-F238E27FC236}">
                    <a16:creationId xmlns:a16="http://schemas.microsoft.com/office/drawing/2014/main" id="{9260BCB0-E700-473C-88D1-DEF60658340E}"/>
                  </a:ext>
                </a:extLst>
              </p:cNvPr>
              <p:cNvGrpSpPr/>
              <p:nvPr/>
            </p:nvGrpSpPr>
            <p:grpSpPr>
              <a:xfrm>
                <a:off x="1103808" y="1694992"/>
                <a:ext cx="1054974" cy="3750193"/>
                <a:chOff x="1103808" y="1694992"/>
                <a:chExt cx="1054974" cy="3750193"/>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1103808" y="1694992"/>
                  <a:ext cx="1054974" cy="918321"/>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1103808" y="3110928"/>
                  <a:ext cx="1054974" cy="918321"/>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1103808" y="4526864"/>
                  <a:ext cx="1054974" cy="918321"/>
                </a:xfrm>
                <a:prstGeom prst="rect">
                  <a:avLst/>
                </a:prstGeom>
              </p:spPr>
            </p:pic>
          </p:grpSp>
          <p:sp>
            <p:nvSpPr>
              <p:cNvPr id="8" name="Rounded Rectangle 9">
                <a:extLst>
                  <a:ext uri="{FF2B5EF4-FFF2-40B4-BE49-F238E27FC236}">
                    <a16:creationId xmlns:a16="http://schemas.microsoft.com/office/drawing/2014/main" id="{3D0440A5-C7E4-490E-8A20-65E37707023B}"/>
                  </a:ext>
                </a:extLst>
              </p:cNvPr>
              <p:cNvSpPr/>
              <p:nvPr/>
            </p:nvSpPr>
            <p:spPr>
              <a:xfrm>
                <a:off x="837414" y="1092953"/>
                <a:ext cx="1587762" cy="4672094"/>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7" name="Group 16">
              <a:extLst>
                <a:ext uri="{FF2B5EF4-FFF2-40B4-BE49-F238E27FC236}">
                  <a16:creationId xmlns:a16="http://schemas.microsoft.com/office/drawing/2014/main" id="{394A594F-7822-4E9B-9E55-50330BDE9245}"/>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grpSp>
        <p:grpSp>
          <p:nvGrpSpPr>
            <p:cNvPr id="16" name="Group 15">
              <a:extLst>
                <a:ext uri="{FF2B5EF4-FFF2-40B4-BE49-F238E27FC236}">
                  <a16:creationId xmlns:a16="http://schemas.microsoft.com/office/drawing/2014/main" id="{D99218B1-1656-45F9-888E-4F8159E5CDD0}"/>
                </a:ext>
              </a:extLst>
            </p:cNvPr>
            <p:cNvGrpSpPr/>
            <p:nvPr/>
          </p:nvGrpSpPr>
          <p:grpSpPr>
            <a:xfrm>
              <a:off x="9830859" y="1092953"/>
              <a:ext cx="1523726" cy="4672093"/>
              <a:chOff x="9830859" y="1092953"/>
              <a:chExt cx="1523726" cy="4672093"/>
            </a:xfrm>
          </p:grpSpPr>
          <p:sp>
            <p:nvSpPr>
              <p:cNvPr id="12" name="Rounded Rectangle 19">
                <a:extLst>
                  <a:ext uri="{FF2B5EF4-FFF2-40B4-BE49-F238E27FC236}">
                    <a16:creationId xmlns:a16="http://schemas.microsoft.com/office/drawing/2014/main" id="{AD3EB081-548C-40E7-A910-DE055C806B13}"/>
                  </a:ext>
                </a:extLst>
              </p:cNvPr>
              <p:cNvSpPr/>
              <p:nvPr/>
            </p:nvSpPr>
            <p:spPr>
              <a:xfrm>
                <a:off x="9830859" y="1092953"/>
                <a:ext cx="1523726" cy="4672093"/>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nvGrpSpPr>
              <p:cNvPr id="2" name="Group 1">
                <a:extLst>
                  <a:ext uri="{FF2B5EF4-FFF2-40B4-BE49-F238E27FC236}">
                    <a16:creationId xmlns:a16="http://schemas.microsoft.com/office/drawing/2014/main" id="{32EA159A-83F2-4EE0-948D-D7A5D33F5AFD}"/>
                  </a:ext>
                </a:extLst>
              </p:cNvPr>
              <p:cNvGrpSpPr/>
              <p:nvPr/>
            </p:nvGrpSpPr>
            <p:grpSpPr>
              <a:xfrm>
                <a:off x="10086509" y="1697641"/>
                <a:ext cx="1012426" cy="3747543"/>
                <a:chOff x="10116477" y="1697641"/>
                <a:chExt cx="1012426" cy="3747543"/>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6"/>
                <a:stretch>
                  <a:fillRect/>
                </a:stretch>
              </p:blipFill>
              <p:spPr>
                <a:xfrm>
                  <a:off x="10116477" y="3112252"/>
                  <a:ext cx="1012426" cy="918321"/>
                </a:xfrm>
                <a:prstGeom prst="rect">
                  <a:avLst/>
                </a:prstGeom>
              </p:spPr>
            </p:pic>
            <p:pic>
              <p:nvPicPr>
                <p:cNvPr id="215" name="Picture 214">
                  <a:extLst>
                    <a:ext uri="{FF2B5EF4-FFF2-40B4-BE49-F238E27FC236}">
                      <a16:creationId xmlns:a16="http://schemas.microsoft.com/office/drawing/2014/main" id="{E731067F-9597-49DB-AA40-EF4B75D19B03}"/>
                    </a:ext>
                  </a:extLst>
                </p:cNvPr>
                <p:cNvPicPr>
                  <a:picLocks noChangeAspect="1"/>
                </p:cNvPicPr>
                <p:nvPr/>
              </p:nvPicPr>
              <p:blipFill>
                <a:blip r:embed="rId6"/>
                <a:stretch>
                  <a:fillRect/>
                </a:stretch>
              </p:blipFill>
              <p:spPr>
                <a:xfrm>
                  <a:off x="10116477" y="4526863"/>
                  <a:ext cx="1012426" cy="918321"/>
                </a:xfrm>
                <a:prstGeom prst="rect">
                  <a:avLst/>
                </a:prstGeom>
              </p:spPr>
            </p:pic>
            <p:pic>
              <p:nvPicPr>
                <p:cNvPr id="216" name="Picture 215">
                  <a:extLst>
                    <a:ext uri="{FF2B5EF4-FFF2-40B4-BE49-F238E27FC236}">
                      <a16:creationId xmlns:a16="http://schemas.microsoft.com/office/drawing/2014/main" id="{B5C02F28-D4CA-4959-B30D-09E1171DE1AA}"/>
                    </a:ext>
                  </a:extLst>
                </p:cNvPr>
                <p:cNvPicPr>
                  <a:picLocks noChangeAspect="1"/>
                </p:cNvPicPr>
                <p:nvPr/>
              </p:nvPicPr>
              <p:blipFill>
                <a:blip r:embed="rId6"/>
                <a:stretch>
                  <a:fillRect/>
                </a:stretch>
              </p:blipFill>
              <p:spPr>
                <a:xfrm>
                  <a:off x="10116477" y="1697641"/>
                  <a:ext cx="1012426" cy="918321"/>
                </a:xfrm>
                <a:prstGeom prst="rect">
                  <a:avLst/>
                </a:prstGeom>
              </p:spPr>
            </p:pic>
          </p:grpSp>
        </p:grpSp>
      </p:grpSp>
    </p:spTree>
    <p:extLst>
      <p:ext uri="{BB962C8B-B14F-4D97-AF65-F5344CB8AC3E}">
        <p14:creationId xmlns:p14="http://schemas.microsoft.com/office/powerpoint/2010/main" val="236168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AF68FE-4E63-41AB-B58E-DD822A359C6A}"/>
              </a:ext>
            </a:extLst>
          </p:cNvPr>
          <p:cNvGrpSpPr/>
          <p:nvPr/>
        </p:nvGrpSpPr>
        <p:grpSpPr>
          <a:xfrm>
            <a:off x="5200588"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a:endCxn id="9" idx="1"/>
          </p:cNvCxnSpPr>
          <p:nvPr/>
        </p:nvCxnSpPr>
        <p:spPr>
          <a:xfrm>
            <a:off x="1619250" y="1353299"/>
            <a:ext cx="3581338" cy="1914513"/>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a:stCxn id="9" idx="3"/>
            <a:endCxn id="6" idx="1"/>
          </p:cNvCxnSpPr>
          <p:nvPr/>
        </p:nvCxnSpPr>
        <p:spPr>
          <a:xfrm flipV="1">
            <a:off x="6656166" y="2533745"/>
            <a:ext cx="3478482" cy="734067"/>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a:endCxn id="8" idx="1"/>
          </p:cNvCxnSpPr>
          <p:nvPr/>
        </p:nvCxnSpPr>
        <p:spPr>
          <a:xfrm flipV="1">
            <a:off x="1670678" y="1033009"/>
            <a:ext cx="3529910" cy="2394948"/>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a:stCxn id="8" idx="3"/>
            <a:endCxn id="6" idx="1"/>
          </p:cNvCxnSpPr>
          <p:nvPr/>
        </p:nvCxnSpPr>
        <p:spPr>
          <a:xfrm>
            <a:off x="6656166" y="1033009"/>
            <a:ext cx="3478482" cy="1500736"/>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302370"/>
            <a:ext cx="3684620" cy="85701"/>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757BD7-5032-49AD-B641-F5CBF09B685F}"/>
              </a:ext>
            </a:extLst>
          </p:cNvPr>
          <p:cNvCxnSpPr>
            <a:cxnSpLocks/>
            <a:endCxn id="11" idx="1"/>
          </p:cNvCxnSpPr>
          <p:nvPr/>
        </p:nvCxnSpPr>
        <p:spPr>
          <a:xfrm flipV="1">
            <a:off x="6544574" y="4324255"/>
            <a:ext cx="3590074" cy="978115"/>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A049DFE-7A28-4151-9604-EFC7D2F03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C986F1D6-AB3D-4A22-844F-E05B30B5C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7" name="Picture 36" descr="A picture containing text, background&#10;&#10;Description automatically generated">
            <a:extLst>
              <a:ext uri="{FF2B5EF4-FFF2-40B4-BE49-F238E27FC236}">
                <a16:creationId xmlns:a16="http://schemas.microsoft.com/office/drawing/2014/main" id="{C645A2A2-0793-439A-AC64-113D175EF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8721" y="2479640"/>
            <a:ext cx="534029" cy="534029"/>
          </a:xfrm>
          <a:prstGeom prst="rect">
            <a:avLst/>
          </a:prstGeom>
        </p:spPr>
      </p:pic>
      <p:pic>
        <p:nvPicPr>
          <p:cNvPr id="38" name="Picture 37" descr="Icon&#10;&#10;Description automatically generated">
            <a:extLst>
              <a:ext uri="{FF2B5EF4-FFF2-40B4-BE49-F238E27FC236}">
                <a16:creationId xmlns:a16="http://schemas.microsoft.com/office/drawing/2014/main" id="{9E9381A5-28A7-4E69-91AA-2ABE61F972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6203" y="2090907"/>
            <a:ext cx="534029" cy="534029"/>
          </a:xfrm>
          <a:prstGeom prst="rect">
            <a:avLst/>
          </a:prstGeom>
        </p:spPr>
      </p:pic>
    </p:spTree>
    <p:extLst>
      <p:ext uri="{BB962C8B-B14F-4D97-AF65-F5344CB8AC3E}">
        <p14:creationId xmlns:p14="http://schemas.microsoft.com/office/powerpoint/2010/main" val="72296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3.125E-6 5.55112E-17 L -0.35586 0.13264 " pathEditMode="relative" rAng="0" ptsTypes="AA">
                                      <p:cBhvr>
                                        <p:cTn id="26" dur="2000" fill="hold"/>
                                        <p:tgtEl>
                                          <p:spTgt spid="38"/>
                                        </p:tgtEl>
                                        <p:attrNameLst>
                                          <p:attrName>ppt_x</p:attrName>
                                          <p:attrName>ppt_y</p:attrName>
                                        </p:attrNameLst>
                                      </p:cBhvr>
                                      <p:rCtr x="-17799" y="6620"/>
                                    </p:animMotion>
                                  </p:childTnLst>
                                </p:cTn>
                              </p:par>
                              <p:par>
                                <p:cTn id="27" presetID="42" presetClass="path" presetSubtype="0" accel="50000" decel="50000" fill="hold" nodeType="withEffect">
                                  <p:stCondLst>
                                    <p:cond delay="0"/>
                                  </p:stCondLst>
                                  <p:childTnLst>
                                    <p:animMotion origin="layout" path="M -2.5E-6 -2.96296E-6 L -0.36211 -0.26227 " pathEditMode="relative" rAng="0" ptsTypes="AA">
                                      <p:cBhvr>
                                        <p:cTn id="28" dur="2000" fill="hold"/>
                                        <p:tgtEl>
                                          <p:spTgt spid="37"/>
                                        </p:tgtEl>
                                        <p:attrNameLst>
                                          <p:attrName>ppt_x</p:attrName>
                                          <p:attrName>ppt_y</p:attrName>
                                        </p:attrNameLst>
                                      </p:cBhvr>
                                      <p:rCtr x="-18112" y="-13125"/>
                                    </p:animMotion>
                                  </p:childTnLst>
                                </p:cTn>
                              </p:par>
                              <p:par>
                                <p:cTn id="29" presetID="42" presetClass="path" presetSubtype="0" accel="50000" decel="50000" fill="hold" nodeType="withEffect">
                                  <p:stCondLst>
                                    <p:cond delay="0"/>
                                  </p:stCondLst>
                                  <p:childTnLst>
                                    <p:animMotion origin="layout" path="M -2.5E-6 4.44444E-6 L -0.36563 0.15093 " pathEditMode="relative" rAng="0" ptsTypes="AA">
                                      <p:cBhvr>
                                        <p:cTn id="30" dur="2000" fill="hold"/>
                                        <p:tgtEl>
                                          <p:spTgt spid="36"/>
                                        </p:tgtEl>
                                        <p:attrNameLst>
                                          <p:attrName>ppt_x</p:attrName>
                                          <p:attrName>ppt_y</p:attrName>
                                        </p:attrNameLst>
                                      </p:cBhvr>
                                      <p:rCtr x="-18451" y="7292"/>
                                    </p:animMotion>
                                  </p:childTnLst>
                                </p:cTn>
                              </p:par>
                            </p:childTnLst>
                          </p:cTn>
                        </p:par>
                        <p:par>
                          <p:cTn id="31" fill="hold">
                            <p:stCondLst>
                              <p:cond delay="3000"/>
                            </p:stCondLst>
                            <p:childTnLst>
                              <p:par>
                                <p:cTn id="32" presetID="42" presetClass="path" presetSubtype="0" accel="50000" decel="50000" fill="hold" nodeType="afterEffect">
                                  <p:stCondLst>
                                    <p:cond delay="0"/>
                                  </p:stCondLst>
                                  <p:childTnLst>
                                    <p:animMotion origin="layout" path="M -0.35586 0.13264 L -0.72891 -0.15949 " pathEditMode="relative" rAng="0" ptsTypes="AA">
                                      <p:cBhvr>
                                        <p:cTn id="33" dur="2000" fill="hold"/>
                                        <p:tgtEl>
                                          <p:spTgt spid="38"/>
                                        </p:tgtEl>
                                        <p:attrNameLst>
                                          <p:attrName>ppt_x</p:attrName>
                                          <p:attrName>ppt_y</p:attrName>
                                        </p:attrNameLst>
                                      </p:cBhvr>
                                      <p:rCtr x="-18750" y="-14606"/>
                                    </p:animMotion>
                                  </p:childTnLst>
                                </p:cTn>
                              </p:par>
                              <p:par>
                                <p:cTn id="34" presetID="42" presetClass="path" presetSubtype="0" accel="50000" decel="50000" fill="hold" nodeType="withEffect">
                                  <p:stCondLst>
                                    <p:cond delay="0"/>
                                  </p:stCondLst>
                                  <p:childTnLst>
                                    <p:animMotion origin="layout" path="M -0.36211 -0.26227 L -0.70898 0.11598 " pathEditMode="relative" rAng="0" ptsTypes="AA">
                                      <p:cBhvr>
                                        <p:cTn id="35" dur="2000" fill="hold"/>
                                        <p:tgtEl>
                                          <p:spTgt spid="37"/>
                                        </p:tgtEl>
                                        <p:attrNameLst>
                                          <p:attrName>ppt_x</p:attrName>
                                          <p:attrName>ppt_y</p:attrName>
                                        </p:attrNameLst>
                                      </p:cBhvr>
                                      <p:rCtr x="-17344" y="18912"/>
                                    </p:animMotion>
                                  </p:childTnLst>
                                </p:cTn>
                              </p:par>
                              <p:par>
                                <p:cTn id="36" presetID="42" presetClass="path" presetSubtype="0" accel="50000" decel="50000" fill="hold" nodeType="withEffect">
                                  <p:stCondLst>
                                    <p:cond delay="0"/>
                                  </p:stCondLst>
                                  <p:childTnLst>
                                    <p:animMotion origin="layout" path="M -0.36562 0.15092 L -0.72422 0.14097 " pathEditMode="relative" rAng="0" ptsTypes="AA">
                                      <p:cBhvr>
                                        <p:cTn id="37" dur="2000" fill="hold"/>
                                        <p:tgtEl>
                                          <p:spTgt spid="36"/>
                                        </p:tgtEl>
                                        <p:attrNameLst>
                                          <p:attrName>ppt_x</p:attrName>
                                          <p:attrName>ppt_y</p:attrName>
                                        </p:attrNameLst>
                                      </p:cBhvr>
                                      <p:rCtr x="-17930"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7318-FD39-48D4-8D03-0C487C2D9325}"/>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3" name="Group 2">
              <a:extLst>
                <a:ext uri="{FF2B5EF4-FFF2-40B4-BE49-F238E27FC236}">
                  <a16:creationId xmlns:a16="http://schemas.microsoft.com/office/drawing/2014/main" id="{D516933A-9E38-4294-A969-788449A2FAB4}"/>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77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grpSp>
        <p:grpSp>
          <p:nvGrpSpPr>
            <p:cNvPr id="2" name="Group 1">
              <a:extLst>
                <a:ext uri="{FF2B5EF4-FFF2-40B4-BE49-F238E27FC236}">
                  <a16:creationId xmlns:a16="http://schemas.microsoft.com/office/drawing/2014/main" id="{DF064623-EE51-4E36-A98E-1B2E9598F103}"/>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316ED8E9-F312-468F-B6F7-78A4B6FBD006}"/>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1C7A386E-5393-40A5-AC0C-080EB070FDF8}"/>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37942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203E619-7936-48BE-8A07-F447348F45BA}"/>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4DAA1423-64B7-4B0E-A372-634BAEBF9813}"/>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grpSp>
        <p:grpSp>
          <p:nvGrpSpPr>
            <p:cNvPr id="2" name="Group 1">
              <a:extLst>
                <a:ext uri="{FF2B5EF4-FFF2-40B4-BE49-F238E27FC236}">
                  <a16:creationId xmlns:a16="http://schemas.microsoft.com/office/drawing/2014/main" id="{E162E0DF-C12C-49F3-B955-D7D8EEC96195}"/>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0D10EDE-1D39-4317-A4A6-413F572BEBCE}"/>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72C1DBD8-47ED-4521-BD1B-8D7B087A43C8}"/>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7142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45815FB-B59D-45A4-9991-16ACCEEEC2A0}"/>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FA58B834-7B3D-4B3C-9AAF-06E1EEBA8F7C}"/>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665310" cy="369332"/>
              </a:xfrm>
              <a:prstGeom prst="rect">
                <a:avLst/>
              </a:prstGeom>
              <a:noFill/>
            </p:spPr>
            <p:txBody>
              <a:bodyPr wrap="square" rtlCol="0">
                <a:spAutoFit/>
              </a:bodyPr>
              <a:lstStyle/>
              <a:p>
                <a:r>
                  <a:rPr lang="en-US" b="1" err="1">
                    <a:solidFill>
                      <a:srgbClr val="00B050"/>
                    </a:solidFill>
                  </a:rPr>
                  <a:t>ProbeResponse</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591750" y="3647314"/>
                <a:ext cx="1684707" cy="369332"/>
              </a:xfrm>
              <a:prstGeom prst="rect">
                <a:avLst/>
              </a:prstGeom>
              <a:noFill/>
            </p:spPr>
            <p:txBody>
              <a:bodyPr wrap="square" rtlCol="0">
                <a:spAutoFit/>
              </a:bodyPr>
              <a:lstStyle/>
              <a:p>
                <a:r>
                  <a:rPr lang="en-US" b="1" err="1">
                    <a:solidFill>
                      <a:srgbClr val="00B050"/>
                    </a:solidFill>
                  </a:rPr>
                  <a:t>ProbeResponse</a:t>
                </a:r>
                <a:endParaRPr lang="en-US" b="1">
                  <a:solidFill>
                    <a:srgbClr val="00B050"/>
                  </a:solidFill>
                </a:endParaRPr>
              </a:p>
            </p:txBody>
          </p:sp>
        </p:grpSp>
        <p:grpSp>
          <p:nvGrpSpPr>
            <p:cNvPr id="2" name="Group 1">
              <a:extLst>
                <a:ext uri="{FF2B5EF4-FFF2-40B4-BE49-F238E27FC236}">
                  <a16:creationId xmlns:a16="http://schemas.microsoft.com/office/drawing/2014/main" id="{303B835C-F7C8-4BBD-9692-1EA03EAB5EE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BB904B6-0A2F-4F89-B77A-F6F4B1BB7ED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01D99160-5546-4555-9A51-236928447B36}"/>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292499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45815FB-B59D-45A4-9991-16ACCEEEC2A0}"/>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FA58B834-7B3D-4B3C-9AAF-06E1EEBA8F7C}"/>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grpSp>
        <p:grpSp>
          <p:nvGrpSpPr>
            <p:cNvPr id="2" name="Group 1">
              <a:extLst>
                <a:ext uri="{FF2B5EF4-FFF2-40B4-BE49-F238E27FC236}">
                  <a16:creationId xmlns:a16="http://schemas.microsoft.com/office/drawing/2014/main" id="{303B835C-F7C8-4BBD-9692-1EA03EAB5EE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0" name="Picture 229">
                <a:extLst>
                  <a:ext uri="{FF2B5EF4-FFF2-40B4-BE49-F238E27FC236}">
                    <a16:creationId xmlns:a16="http://schemas.microsoft.com/office/drawing/2014/main" id="{DBB904B6-0A2F-4F89-B77A-F6F4B1BB7ED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31" name="Picture 230">
                <a:extLst>
                  <a:ext uri="{FF2B5EF4-FFF2-40B4-BE49-F238E27FC236}">
                    <a16:creationId xmlns:a16="http://schemas.microsoft.com/office/drawing/2014/main" id="{01D99160-5546-4555-9A51-236928447B36}"/>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8927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1AF515-B324-4AE5-B378-7C05C107856B}"/>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D086377E-FFDF-42EB-A14D-7E13BC39790E}"/>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00B050"/>
                    </a:solidFill>
                  </a:rPr>
                  <a:t>ProbeRequest</a:t>
                </a:r>
                <a:endParaRPr lang="en-US" b="1">
                  <a:solidFill>
                    <a:srgbClr val="00B050"/>
                  </a:solidFill>
                </a:endParaRPr>
              </a:p>
            </p:txBody>
          </p:sp>
          <p:pic>
            <p:nvPicPr>
              <p:cNvPr id="230" name="Picture 229" descr="fire by misteraibo resources stock images vector resources fire no ...">
                <a:extLst>
                  <a:ext uri="{FF2B5EF4-FFF2-40B4-BE49-F238E27FC236}">
                    <a16:creationId xmlns:a16="http://schemas.microsoft.com/office/drawing/2014/main" id="{631A6ACE-3F6B-4384-876A-EC237543E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468" y="1770604"/>
                <a:ext cx="828935" cy="1363072"/>
              </a:xfrm>
              <a:prstGeom prst="rect">
                <a:avLst/>
              </a:prstGeom>
            </p:spPr>
          </p:pic>
        </p:grpSp>
        <p:grpSp>
          <p:nvGrpSpPr>
            <p:cNvPr id="2" name="Group 1">
              <a:extLst>
                <a:ext uri="{FF2B5EF4-FFF2-40B4-BE49-F238E27FC236}">
                  <a16:creationId xmlns:a16="http://schemas.microsoft.com/office/drawing/2014/main" id="{740A315B-7D6A-461F-B6B0-560A4C8B568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8"/>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1" name="Picture 230">
                <a:extLst>
                  <a:ext uri="{FF2B5EF4-FFF2-40B4-BE49-F238E27FC236}">
                    <a16:creationId xmlns:a16="http://schemas.microsoft.com/office/drawing/2014/main" id="{E3584D94-CC01-4CD6-ABA6-D0030AEAE8A1}"/>
                  </a:ext>
                </a:extLst>
              </p:cNvPr>
              <p:cNvPicPr>
                <a:picLocks noChangeAspect="1"/>
              </p:cNvPicPr>
              <p:nvPr/>
            </p:nvPicPr>
            <p:blipFill>
              <a:blip r:embed="rId8"/>
              <a:stretch>
                <a:fillRect/>
              </a:stretch>
            </p:blipFill>
            <p:spPr>
              <a:xfrm>
                <a:off x="10086509" y="4526863"/>
                <a:ext cx="1012426" cy="918321"/>
              </a:xfrm>
              <a:prstGeom prst="rect">
                <a:avLst/>
              </a:prstGeom>
            </p:spPr>
          </p:pic>
          <p:pic>
            <p:nvPicPr>
              <p:cNvPr id="233" name="Picture 232">
                <a:extLst>
                  <a:ext uri="{FF2B5EF4-FFF2-40B4-BE49-F238E27FC236}">
                    <a16:creationId xmlns:a16="http://schemas.microsoft.com/office/drawing/2014/main" id="{1A395CB2-9E49-40B1-A4EA-2385B7CD6C2A}"/>
                  </a:ext>
                </a:extLst>
              </p:cNvPr>
              <p:cNvPicPr>
                <a:picLocks noChangeAspect="1"/>
              </p:cNvPicPr>
              <p:nvPr/>
            </p:nvPicPr>
            <p:blipFill>
              <a:blip r:embed="rId8"/>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15219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8AB16F6-0753-4557-B96D-E2AA986AD417}"/>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15" name="Group 14">
              <a:extLst>
                <a:ext uri="{FF2B5EF4-FFF2-40B4-BE49-F238E27FC236}">
                  <a16:creationId xmlns:a16="http://schemas.microsoft.com/office/drawing/2014/main" id="{7328C2B1-D836-411E-94DF-CDE476508729}"/>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5" name="Picture 224">
                <a:extLst>
                  <a:ext uri="{FF2B5EF4-FFF2-40B4-BE49-F238E27FC236}">
                    <a16:creationId xmlns:a16="http://schemas.microsoft.com/office/drawing/2014/main" id="{44F2A956-28C1-437B-AB0A-B594B68BAEE6}"/>
                  </a:ext>
                </a:extLst>
              </p:cNvPr>
              <p:cNvPicPr>
                <a:picLocks noChangeAspect="1"/>
              </p:cNvPicPr>
              <p:nvPr/>
            </p:nvPicPr>
            <p:blipFill>
              <a:blip r:embed="rId6"/>
              <a:stretch>
                <a:fillRect/>
              </a:stretch>
            </p:blipFill>
            <p:spPr>
              <a:xfrm>
                <a:off x="7204451" y="254616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cxnSp>
            <p:nvCxnSpPr>
              <p:cNvPr id="3" name="Straight Arrow Connector 2">
                <a:extLst>
                  <a:ext uri="{FF2B5EF4-FFF2-40B4-BE49-F238E27FC236}">
                    <a16:creationId xmlns:a16="http://schemas.microsoft.com/office/drawing/2014/main" id="{9FAB75DA-C401-4812-B11E-3E77071EDF0F}"/>
                  </a:ext>
                </a:extLst>
              </p:cNvPr>
              <p:cNvCxnSpPr>
                <a:cxnSpLocks/>
              </p:cNvCxnSpPr>
              <p:nvPr/>
            </p:nvCxnSpPr>
            <p:spPr>
              <a:xfrm>
                <a:off x="5131410" y="2839003"/>
                <a:ext cx="2053074"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9010CB5-3E65-4317-8EAD-28369325AC80}"/>
                  </a:ext>
                </a:extLst>
              </p:cNvPr>
              <p:cNvCxnSpPr>
                <a:cxnSpLocks/>
              </p:cNvCxnSpPr>
              <p:nvPr/>
            </p:nvCxnSpPr>
            <p:spPr>
              <a:xfrm flipV="1">
                <a:off x="6018346" y="3122016"/>
                <a:ext cx="1127115" cy="1647894"/>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531B07C-ABF2-4204-90CE-45D43EA6CE9E}"/>
                  </a:ext>
                </a:extLst>
              </p:cNvPr>
              <p:cNvSpPr txBox="1"/>
              <p:nvPr/>
            </p:nvSpPr>
            <p:spPr>
              <a:xfrm>
                <a:off x="5306509" y="2491216"/>
                <a:ext cx="1593176" cy="369332"/>
              </a:xfrm>
              <a:prstGeom prst="rect">
                <a:avLst/>
              </a:prstGeom>
              <a:noFill/>
            </p:spPr>
            <p:txBody>
              <a:bodyPr wrap="square" rtlCol="0">
                <a:spAutoFit/>
              </a:bodyPr>
              <a:lstStyle/>
              <a:p>
                <a:r>
                  <a:rPr lang="en-US" b="1" err="1">
                    <a:solidFill>
                      <a:srgbClr val="FF0000"/>
                    </a:solidFill>
                  </a:rPr>
                  <a:t>ProbeRequest</a:t>
                </a:r>
                <a:endParaRPr lang="en-US" b="1">
                  <a:solidFill>
                    <a:srgbClr val="FF0000"/>
                  </a:solidFill>
                </a:endParaRPr>
              </a:p>
            </p:txBody>
          </p:sp>
          <p:sp>
            <p:nvSpPr>
              <p:cNvPr id="232" name="TextBox 231">
                <a:extLst>
                  <a:ext uri="{FF2B5EF4-FFF2-40B4-BE49-F238E27FC236}">
                    <a16:creationId xmlns:a16="http://schemas.microsoft.com/office/drawing/2014/main" id="{6E63182D-D17D-4014-B18F-A7A57A994C5E}"/>
                  </a:ext>
                </a:extLst>
              </p:cNvPr>
              <p:cNvSpPr txBox="1"/>
              <p:nvPr/>
            </p:nvSpPr>
            <p:spPr>
              <a:xfrm rot="18258904">
                <a:off x="5611716" y="3685114"/>
                <a:ext cx="1593176" cy="369332"/>
              </a:xfrm>
              <a:prstGeom prst="rect">
                <a:avLst/>
              </a:prstGeom>
              <a:noFill/>
            </p:spPr>
            <p:txBody>
              <a:bodyPr wrap="square" rtlCol="0">
                <a:spAutoFit/>
              </a:bodyPr>
              <a:lstStyle/>
              <a:p>
                <a:r>
                  <a:rPr lang="en-US" b="1" err="1">
                    <a:solidFill>
                      <a:srgbClr val="FF0000"/>
                    </a:solidFill>
                  </a:rPr>
                  <a:t>ProbeRequest</a:t>
                </a:r>
                <a:endParaRPr lang="en-US" b="1">
                  <a:solidFill>
                    <a:srgbClr val="FF0000"/>
                  </a:solidFill>
                </a:endParaRPr>
              </a:p>
            </p:txBody>
          </p:sp>
          <p:pic>
            <p:nvPicPr>
              <p:cNvPr id="230" name="Picture 229" descr="fire by misteraibo resources stock images vector resources fire no ...">
                <a:extLst>
                  <a:ext uri="{FF2B5EF4-FFF2-40B4-BE49-F238E27FC236}">
                    <a16:creationId xmlns:a16="http://schemas.microsoft.com/office/drawing/2014/main" id="{5CE75A71-6C27-49C4-B769-90A5BF2B3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468" y="1770604"/>
                <a:ext cx="828935" cy="1363072"/>
              </a:xfrm>
              <a:prstGeom prst="rect">
                <a:avLst/>
              </a:prstGeom>
            </p:spPr>
          </p:pic>
        </p:grpSp>
        <p:grpSp>
          <p:nvGrpSpPr>
            <p:cNvPr id="2" name="Group 1">
              <a:extLst>
                <a:ext uri="{FF2B5EF4-FFF2-40B4-BE49-F238E27FC236}">
                  <a16:creationId xmlns:a16="http://schemas.microsoft.com/office/drawing/2014/main" id="{8F91D57E-0946-4CB1-A33B-326A69BAE77E}"/>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8"/>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31" name="Picture 230">
                <a:extLst>
                  <a:ext uri="{FF2B5EF4-FFF2-40B4-BE49-F238E27FC236}">
                    <a16:creationId xmlns:a16="http://schemas.microsoft.com/office/drawing/2014/main" id="{84B20164-D275-417B-B5C7-79EBC3C330B0}"/>
                  </a:ext>
                </a:extLst>
              </p:cNvPr>
              <p:cNvPicPr>
                <a:picLocks noChangeAspect="1"/>
              </p:cNvPicPr>
              <p:nvPr/>
            </p:nvPicPr>
            <p:blipFill>
              <a:blip r:embed="rId8"/>
              <a:stretch>
                <a:fillRect/>
              </a:stretch>
            </p:blipFill>
            <p:spPr>
              <a:xfrm>
                <a:off x="10086509" y="4526863"/>
                <a:ext cx="1012426" cy="918321"/>
              </a:xfrm>
              <a:prstGeom prst="rect">
                <a:avLst/>
              </a:prstGeom>
            </p:spPr>
          </p:pic>
          <p:pic>
            <p:nvPicPr>
              <p:cNvPr id="233" name="Picture 232">
                <a:extLst>
                  <a:ext uri="{FF2B5EF4-FFF2-40B4-BE49-F238E27FC236}">
                    <a16:creationId xmlns:a16="http://schemas.microsoft.com/office/drawing/2014/main" id="{3CBE630D-F3C1-4EC8-A55A-9B23D031C175}"/>
                  </a:ext>
                </a:extLst>
              </p:cNvPr>
              <p:cNvPicPr>
                <a:picLocks noChangeAspect="1"/>
              </p:cNvPicPr>
              <p:nvPr/>
            </p:nvPicPr>
            <p:blipFill>
              <a:blip r:embed="rId8"/>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24602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15B0E05-5337-4ABA-A0F7-CDB83DEC6EB3}"/>
              </a:ext>
            </a:extLst>
          </p:cNvPr>
          <p:cNvGrpSpPr/>
          <p:nvPr/>
        </p:nvGrpSpPr>
        <p:grpSpPr>
          <a:xfrm>
            <a:off x="837414" y="1092953"/>
            <a:ext cx="10517171" cy="4672094"/>
            <a:chOff x="837414" y="1092953"/>
            <a:chExt cx="10517171" cy="4672094"/>
          </a:xfrm>
        </p:grpSpPr>
        <p:grpSp>
          <p:nvGrpSpPr>
            <p:cNvPr id="4" name="Group 3">
              <a:extLst>
                <a:ext uri="{FF2B5EF4-FFF2-40B4-BE49-F238E27FC236}">
                  <a16:creationId xmlns:a16="http://schemas.microsoft.com/office/drawing/2014/main" id="{BBCB6C28-561F-40C5-B285-D57DC1B299F4}"/>
                </a:ext>
              </a:extLst>
            </p:cNvPr>
            <p:cNvGrpSpPr/>
            <p:nvPr/>
          </p:nvGrpSpPr>
          <p:grpSpPr>
            <a:xfrm>
              <a:off x="837414" y="1092953"/>
              <a:ext cx="1587762" cy="4672094"/>
              <a:chOff x="756457" y="1482807"/>
              <a:chExt cx="1296786" cy="3469777"/>
            </a:xfrm>
          </p:grpSpPr>
          <p:pic>
            <p:nvPicPr>
              <p:cNvPr id="5" name="Picture 4">
                <a:extLst>
                  <a:ext uri="{FF2B5EF4-FFF2-40B4-BE49-F238E27FC236}">
                    <a16:creationId xmlns:a16="http://schemas.microsoft.com/office/drawing/2014/main" id="{8F785965-AC6E-4BCE-A6EF-4F6D8707D03E}"/>
                  </a:ext>
                </a:extLst>
              </p:cNvPr>
              <p:cNvPicPr>
                <a:picLocks noChangeAspect="1"/>
              </p:cNvPicPr>
              <p:nvPr/>
            </p:nvPicPr>
            <p:blipFill>
              <a:blip r:embed="rId3"/>
              <a:stretch>
                <a:fillRect/>
              </a:stretch>
            </p:blipFill>
            <p:spPr>
              <a:xfrm>
                <a:off x="974031" y="1929917"/>
                <a:ext cx="861638" cy="682000"/>
              </a:xfrm>
              <a:prstGeom prst="rect">
                <a:avLst/>
              </a:prstGeom>
            </p:spPr>
          </p:pic>
          <p:pic>
            <p:nvPicPr>
              <p:cNvPr id="6" name="Picture 5">
                <a:extLst>
                  <a:ext uri="{FF2B5EF4-FFF2-40B4-BE49-F238E27FC236}">
                    <a16:creationId xmlns:a16="http://schemas.microsoft.com/office/drawing/2014/main" id="{5C87A45D-7DCB-4F92-AC8D-8994AFE7A339}"/>
                  </a:ext>
                </a:extLst>
              </p:cNvPr>
              <p:cNvPicPr>
                <a:picLocks noChangeAspect="1"/>
              </p:cNvPicPr>
              <p:nvPr/>
            </p:nvPicPr>
            <p:blipFill>
              <a:blip r:embed="rId4"/>
              <a:stretch>
                <a:fillRect/>
              </a:stretch>
            </p:blipFill>
            <p:spPr>
              <a:xfrm>
                <a:off x="974031" y="2981476"/>
                <a:ext cx="861638" cy="682000"/>
              </a:xfrm>
              <a:prstGeom prst="rect">
                <a:avLst/>
              </a:prstGeom>
            </p:spPr>
          </p:pic>
          <p:pic>
            <p:nvPicPr>
              <p:cNvPr id="7" name="Picture 6">
                <a:extLst>
                  <a:ext uri="{FF2B5EF4-FFF2-40B4-BE49-F238E27FC236}">
                    <a16:creationId xmlns:a16="http://schemas.microsoft.com/office/drawing/2014/main" id="{6963BC0A-4956-41B4-BFC3-9E44D5699846}"/>
                  </a:ext>
                </a:extLst>
              </p:cNvPr>
              <p:cNvPicPr>
                <a:picLocks noChangeAspect="1"/>
              </p:cNvPicPr>
              <p:nvPr/>
            </p:nvPicPr>
            <p:blipFill>
              <a:blip r:embed="rId5"/>
              <a:stretch>
                <a:fillRect/>
              </a:stretch>
            </p:blipFill>
            <p:spPr>
              <a:xfrm>
                <a:off x="974031" y="4033035"/>
                <a:ext cx="861638" cy="682000"/>
              </a:xfrm>
              <a:prstGeom prst="rect">
                <a:avLst/>
              </a:prstGeom>
            </p:spPr>
          </p:pic>
          <p:sp>
            <p:nvSpPr>
              <p:cNvPr id="8" name="Rounded Rectangle 9">
                <a:extLst>
                  <a:ext uri="{FF2B5EF4-FFF2-40B4-BE49-F238E27FC236}">
                    <a16:creationId xmlns:a16="http://schemas.microsoft.com/office/drawing/2014/main" id="{3D0440A5-C7E4-490E-8A20-65E37707023B}"/>
                  </a:ext>
                </a:extLst>
              </p:cNvPr>
              <p:cNvSpPr/>
              <p:nvPr/>
            </p:nvSpPr>
            <p:spPr>
              <a:xfrm>
                <a:off x="756457" y="1482807"/>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Frontends</a:t>
                </a:r>
              </a:p>
            </p:txBody>
          </p:sp>
        </p:grpSp>
        <p:sp>
          <p:nvSpPr>
            <p:cNvPr id="13" name="Striped Right Arrow 28">
              <a:extLst>
                <a:ext uri="{FF2B5EF4-FFF2-40B4-BE49-F238E27FC236}">
                  <a16:creationId xmlns:a16="http://schemas.microsoft.com/office/drawing/2014/main" id="{E8496982-7C45-4506-A379-D838E2D94010}"/>
                </a:ext>
              </a:extLst>
            </p:cNvPr>
            <p:cNvSpPr/>
            <p:nvPr/>
          </p:nvSpPr>
          <p:spPr>
            <a:xfrm>
              <a:off x="2682812" y="3113374"/>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sp>
          <p:nvSpPr>
            <p:cNvPr id="14" name="Striped Right Arrow 30">
              <a:extLst>
                <a:ext uri="{FF2B5EF4-FFF2-40B4-BE49-F238E27FC236}">
                  <a16:creationId xmlns:a16="http://schemas.microsoft.com/office/drawing/2014/main" id="{012D85D5-F0EF-41AA-B5CA-CA5A0A5461D2}"/>
                </a:ext>
              </a:extLst>
            </p:cNvPr>
            <p:cNvSpPr/>
            <p:nvPr/>
          </p:nvSpPr>
          <p:spPr>
            <a:xfrm>
              <a:off x="9177807" y="3196122"/>
              <a:ext cx="395416" cy="560104"/>
            </a:xfrm>
            <a:prstGeom prst="striped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gradFill>
                  <a:gsLst>
                    <a:gs pos="0">
                      <a:schemeClr val="tx2"/>
                    </a:gs>
                    <a:gs pos="100000">
                      <a:schemeClr val="tx2"/>
                    </a:gs>
                  </a:gsLst>
                  <a:lin ang="16200000" scaled="0"/>
                </a:gradFill>
              </a:endParaRPr>
            </a:p>
          </p:txBody>
        </p:sp>
        <p:grpSp>
          <p:nvGrpSpPr>
            <p:cNvPr id="3" name="Group 2">
              <a:extLst>
                <a:ext uri="{FF2B5EF4-FFF2-40B4-BE49-F238E27FC236}">
                  <a16:creationId xmlns:a16="http://schemas.microsoft.com/office/drawing/2014/main" id="{BC482AD1-7C8F-4FA1-85E7-A35ED081D044}"/>
                </a:ext>
              </a:extLst>
            </p:cNvPr>
            <p:cNvGrpSpPr/>
            <p:nvPr/>
          </p:nvGrpSpPr>
          <p:grpSpPr>
            <a:xfrm>
              <a:off x="3335864" y="1092954"/>
              <a:ext cx="5584307" cy="4672092"/>
              <a:chOff x="3335864" y="1092954"/>
              <a:chExt cx="5584307" cy="4672092"/>
            </a:xfrm>
          </p:grpSpPr>
          <p:grpSp>
            <p:nvGrpSpPr>
              <p:cNvPr id="238" name="Group 237">
                <a:extLst>
                  <a:ext uri="{FF2B5EF4-FFF2-40B4-BE49-F238E27FC236}">
                    <a16:creationId xmlns:a16="http://schemas.microsoft.com/office/drawing/2014/main" id="{9D922DA1-CFC7-4CA8-95AF-A911F17398BB}"/>
                  </a:ext>
                </a:extLst>
              </p:cNvPr>
              <p:cNvGrpSpPr/>
              <p:nvPr/>
            </p:nvGrpSpPr>
            <p:grpSpPr>
              <a:xfrm>
                <a:off x="7377424" y="1652501"/>
                <a:ext cx="618833" cy="618833"/>
                <a:chOff x="4604545" y="1640238"/>
                <a:chExt cx="392110" cy="392110"/>
              </a:xfrm>
              <a:solidFill>
                <a:schemeClr val="tx1"/>
              </a:solidFill>
            </p:grpSpPr>
            <p:grpSp>
              <p:nvGrpSpPr>
                <p:cNvPr id="239" name="Group 36">
                  <a:extLst>
                    <a:ext uri="{FF2B5EF4-FFF2-40B4-BE49-F238E27FC236}">
                      <a16:creationId xmlns:a16="http://schemas.microsoft.com/office/drawing/2014/main" id="{C14F692D-4562-421E-AAD5-58295F012B84}"/>
                    </a:ext>
                  </a:extLst>
                </p:cNvPr>
                <p:cNvGrpSpPr/>
                <p:nvPr/>
              </p:nvGrpSpPr>
              <p:grpSpPr bwMode="black">
                <a:xfrm>
                  <a:off x="4673640" y="1736214"/>
                  <a:ext cx="253920" cy="200159"/>
                  <a:chOff x="3358790" y="376388"/>
                  <a:chExt cx="1516063" cy="1195388"/>
                </a:xfrm>
                <a:grpFill/>
              </p:grpSpPr>
              <p:sp>
                <p:nvSpPr>
                  <p:cNvPr id="241" name="Freeform 26">
                    <a:extLst>
                      <a:ext uri="{FF2B5EF4-FFF2-40B4-BE49-F238E27FC236}">
                        <a16:creationId xmlns:a16="http://schemas.microsoft.com/office/drawing/2014/main" id="{7349C735-8CFF-4D0D-95A6-3E6856C93341}"/>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2" name="Freeform 27">
                    <a:extLst>
                      <a:ext uri="{FF2B5EF4-FFF2-40B4-BE49-F238E27FC236}">
                        <a16:creationId xmlns:a16="http://schemas.microsoft.com/office/drawing/2014/main" id="{A5DD8529-BAB6-41CF-B187-97A71FDE6A70}"/>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3" name="Freeform 28">
                    <a:extLst>
                      <a:ext uri="{FF2B5EF4-FFF2-40B4-BE49-F238E27FC236}">
                        <a16:creationId xmlns:a16="http://schemas.microsoft.com/office/drawing/2014/main" id="{86B4CB01-B3C4-4706-BD12-9B218F661B9C}"/>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4" name="Freeform 29">
                    <a:extLst>
                      <a:ext uri="{FF2B5EF4-FFF2-40B4-BE49-F238E27FC236}">
                        <a16:creationId xmlns:a16="http://schemas.microsoft.com/office/drawing/2014/main" id="{10D89AB6-1DC8-4CA2-90FF-7A6747FC411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5" name="Oval 30">
                    <a:extLst>
                      <a:ext uri="{FF2B5EF4-FFF2-40B4-BE49-F238E27FC236}">
                        <a16:creationId xmlns:a16="http://schemas.microsoft.com/office/drawing/2014/main" id="{6A575F4D-E7D3-4536-934C-BD810250B99D}"/>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46" name="Oval 31">
                    <a:extLst>
                      <a:ext uri="{FF2B5EF4-FFF2-40B4-BE49-F238E27FC236}">
                        <a16:creationId xmlns:a16="http://schemas.microsoft.com/office/drawing/2014/main" id="{2208B318-D27E-4F05-A294-40AAF1B5BB1C}"/>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40" name="Donut 443">
                  <a:extLst>
                    <a:ext uri="{FF2B5EF4-FFF2-40B4-BE49-F238E27FC236}">
                      <a16:creationId xmlns:a16="http://schemas.microsoft.com/office/drawing/2014/main" id="{8F55CA5E-83D4-4FE3-B569-450B85A86A5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26758628-4790-474E-ADFB-B8164D5CCC69}"/>
                  </a:ext>
                </a:extLst>
              </p:cNvPr>
              <p:cNvGrpSpPr/>
              <p:nvPr/>
            </p:nvGrpSpPr>
            <p:grpSpPr>
              <a:xfrm>
                <a:off x="7429415" y="2402470"/>
                <a:ext cx="618833" cy="618833"/>
                <a:chOff x="3233165" y="1874357"/>
                <a:chExt cx="392110" cy="392110"/>
              </a:xfrm>
              <a:solidFill>
                <a:schemeClr val="tx1"/>
              </a:solidFill>
            </p:grpSpPr>
            <p:sp>
              <p:nvSpPr>
                <p:cNvPr id="262" name="Freeform 7">
                  <a:extLst>
                    <a:ext uri="{FF2B5EF4-FFF2-40B4-BE49-F238E27FC236}">
                      <a16:creationId xmlns:a16="http://schemas.microsoft.com/office/drawing/2014/main" id="{7AC1B760-2939-466D-AD97-E59AA2039057}"/>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263" name="Donut 480">
                  <a:extLst>
                    <a:ext uri="{FF2B5EF4-FFF2-40B4-BE49-F238E27FC236}">
                      <a16:creationId xmlns:a16="http://schemas.microsoft.com/office/drawing/2014/main" id="{C60CD4AF-25AF-4611-9093-85DF6840A8B4}"/>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BAF3AFD6-C12B-465B-A1E7-F84024D969C1}"/>
                  </a:ext>
                </a:extLst>
              </p:cNvPr>
              <p:cNvGrpSpPr/>
              <p:nvPr/>
            </p:nvGrpSpPr>
            <p:grpSpPr>
              <a:xfrm>
                <a:off x="7324507" y="3164041"/>
                <a:ext cx="618833" cy="618833"/>
                <a:chOff x="4179295" y="3183652"/>
                <a:chExt cx="392110" cy="392110"/>
              </a:xfrm>
              <a:solidFill>
                <a:schemeClr val="tx1"/>
              </a:solidFill>
            </p:grpSpPr>
            <p:sp>
              <p:nvSpPr>
                <p:cNvPr id="267" name="Freeform 15">
                  <a:extLst>
                    <a:ext uri="{FF2B5EF4-FFF2-40B4-BE49-F238E27FC236}">
                      <a16:creationId xmlns:a16="http://schemas.microsoft.com/office/drawing/2014/main" id="{E9B0FE1E-986D-43FA-98DD-45FF761F1E44}"/>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68" name="Donut 485">
                  <a:extLst>
                    <a:ext uri="{FF2B5EF4-FFF2-40B4-BE49-F238E27FC236}">
                      <a16:creationId xmlns:a16="http://schemas.microsoft.com/office/drawing/2014/main" id="{5C9D71FE-A543-45B4-91BC-1DAAAD44635C}"/>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78A5713F-4590-42EC-9F8E-CA4D363AAF54}"/>
                  </a:ext>
                </a:extLst>
              </p:cNvPr>
              <p:cNvGrpSpPr/>
              <p:nvPr/>
            </p:nvGrpSpPr>
            <p:grpSpPr>
              <a:xfrm>
                <a:off x="7145461" y="4642980"/>
                <a:ext cx="618833" cy="618833"/>
                <a:chOff x="4046256" y="2408118"/>
                <a:chExt cx="392110" cy="392110"/>
              </a:xfrm>
              <a:solidFill>
                <a:schemeClr val="tx1"/>
              </a:solidFill>
            </p:grpSpPr>
            <p:grpSp>
              <p:nvGrpSpPr>
                <p:cNvPr id="279" name="Group 142">
                  <a:extLst>
                    <a:ext uri="{FF2B5EF4-FFF2-40B4-BE49-F238E27FC236}">
                      <a16:creationId xmlns:a16="http://schemas.microsoft.com/office/drawing/2014/main" id="{FE00EFCF-C0B8-423E-BD2F-DE9ECA22FDE8}"/>
                    </a:ext>
                  </a:extLst>
                </p:cNvPr>
                <p:cNvGrpSpPr/>
                <p:nvPr/>
              </p:nvGrpSpPr>
              <p:grpSpPr bwMode="black">
                <a:xfrm>
                  <a:off x="4134994" y="2521400"/>
                  <a:ext cx="214635" cy="165546"/>
                  <a:chOff x="6673850" y="4338638"/>
                  <a:chExt cx="1403351" cy="1082675"/>
                </a:xfrm>
                <a:grpFill/>
              </p:grpSpPr>
              <p:sp>
                <p:nvSpPr>
                  <p:cNvPr id="281" name="Freeform 247">
                    <a:extLst>
                      <a:ext uri="{FF2B5EF4-FFF2-40B4-BE49-F238E27FC236}">
                        <a16:creationId xmlns:a16="http://schemas.microsoft.com/office/drawing/2014/main" id="{FE69395A-2A1A-4F8E-B906-66BF3DB4FF1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2" name="Freeform 248">
                    <a:extLst>
                      <a:ext uri="{FF2B5EF4-FFF2-40B4-BE49-F238E27FC236}">
                        <a16:creationId xmlns:a16="http://schemas.microsoft.com/office/drawing/2014/main" id="{B58121B0-C390-4CB2-96B5-325CA8A89337}"/>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3" name="Freeform 249">
                    <a:extLst>
                      <a:ext uri="{FF2B5EF4-FFF2-40B4-BE49-F238E27FC236}">
                        <a16:creationId xmlns:a16="http://schemas.microsoft.com/office/drawing/2014/main" id="{F4A01A81-D70B-412D-9F27-C7F8B2373A19}"/>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4" name="Oval 250">
                    <a:extLst>
                      <a:ext uri="{FF2B5EF4-FFF2-40B4-BE49-F238E27FC236}">
                        <a16:creationId xmlns:a16="http://schemas.microsoft.com/office/drawing/2014/main" id="{0F5DDD7F-3CBD-4880-B7A3-2920394B6A61}"/>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5" name="Freeform 251">
                    <a:extLst>
                      <a:ext uri="{FF2B5EF4-FFF2-40B4-BE49-F238E27FC236}">
                        <a16:creationId xmlns:a16="http://schemas.microsoft.com/office/drawing/2014/main" id="{C71E2D9F-0D3B-4AC6-9147-4CF0D868723E}"/>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6" name="Freeform 252">
                    <a:extLst>
                      <a:ext uri="{FF2B5EF4-FFF2-40B4-BE49-F238E27FC236}">
                        <a16:creationId xmlns:a16="http://schemas.microsoft.com/office/drawing/2014/main" id="{0D814AB4-F8BB-432D-8C02-284E76449A99}"/>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7" name="Freeform 253">
                    <a:extLst>
                      <a:ext uri="{FF2B5EF4-FFF2-40B4-BE49-F238E27FC236}">
                        <a16:creationId xmlns:a16="http://schemas.microsoft.com/office/drawing/2014/main" id="{D52941DE-5C27-43DB-961D-9EF29C935BAB}"/>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8" name="Oval 254">
                    <a:extLst>
                      <a:ext uri="{FF2B5EF4-FFF2-40B4-BE49-F238E27FC236}">
                        <a16:creationId xmlns:a16="http://schemas.microsoft.com/office/drawing/2014/main" id="{6BF0E7FB-EA0A-432C-9D32-B1654D4DB746}"/>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89" name="Freeform 255">
                    <a:extLst>
                      <a:ext uri="{FF2B5EF4-FFF2-40B4-BE49-F238E27FC236}">
                        <a16:creationId xmlns:a16="http://schemas.microsoft.com/office/drawing/2014/main" id="{052BE8FE-E770-4ABB-A46A-C150B561346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0" name="Freeform 256">
                    <a:extLst>
                      <a:ext uri="{FF2B5EF4-FFF2-40B4-BE49-F238E27FC236}">
                        <a16:creationId xmlns:a16="http://schemas.microsoft.com/office/drawing/2014/main" id="{3E8C538D-284C-47A0-8539-4547E9582EF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291" name="Freeform 257">
                    <a:extLst>
                      <a:ext uri="{FF2B5EF4-FFF2-40B4-BE49-F238E27FC236}">
                        <a16:creationId xmlns:a16="http://schemas.microsoft.com/office/drawing/2014/main" id="{0A1A903D-C116-46F1-ADEF-E2A5F8422DB2}"/>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280" name="Donut 497">
                  <a:extLst>
                    <a:ext uri="{FF2B5EF4-FFF2-40B4-BE49-F238E27FC236}">
                      <a16:creationId xmlns:a16="http://schemas.microsoft.com/office/drawing/2014/main" id="{1B204E64-322E-4C6C-B565-430D96FD3EA4}"/>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293" name="Freeform 14">
                <a:extLst>
                  <a:ext uri="{FF2B5EF4-FFF2-40B4-BE49-F238E27FC236}">
                    <a16:creationId xmlns:a16="http://schemas.microsoft.com/office/drawing/2014/main" id="{532A95E3-BA65-447F-9D6F-0FA035D03ACF}"/>
                  </a:ext>
                </a:extLst>
              </p:cNvPr>
              <p:cNvSpPr>
                <a:spLocks noEditPoints="1"/>
              </p:cNvSpPr>
              <p:nvPr/>
            </p:nvSpPr>
            <p:spPr bwMode="black">
              <a:xfrm>
                <a:off x="7249284" y="3913605"/>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296" name="Group 295">
                <a:extLst>
                  <a:ext uri="{FF2B5EF4-FFF2-40B4-BE49-F238E27FC236}">
                    <a16:creationId xmlns:a16="http://schemas.microsoft.com/office/drawing/2014/main" id="{12B48276-0C81-452C-9EC3-3D58D00F7BB7}"/>
                  </a:ext>
                </a:extLst>
              </p:cNvPr>
              <p:cNvGrpSpPr/>
              <p:nvPr/>
            </p:nvGrpSpPr>
            <p:grpSpPr>
              <a:xfrm>
                <a:off x="7979651" y="4412247"/>
                <a:ext cx="618833" cy="618833"/>
                <a:chOff x="4604545" y="1640238"/>
                <a:chExt cx="392110" cy="392110"/>
              </a:xfrm>
              <a:solidFill>
                <a:schemeClr val="tx1"/>
              </a:solidFill>
            </p:grpSpPr>
            <p:grpSp>
              <p:nvGrpSpPr>
                <p:cNvPr id="297" name="Group 36">
                  <a:extLst>
                    <a:ext uri="{FF2B5EF4-FFF2-40B4-BE49-F238E27FC236}">
                      <a16:creationId xmlns:a16="http://schemas.microsoft.com/office/drawing/2014/main" id="{63FEF375-CC91-416E-A405-C7F5B0E600E7}"/>
                    </a:ext>
                  </a:extLst>
                </p:cNvPr>
                <p:cNvGrpSpPr/>
                <p:nvPr/>
              </p:nvGrpSpPr>
              <p:grpSpPr bwMode="black">
                <a:xfrm>
                  <a:off x="4673640" y="1736214"/>
                  <a:ext cx="253920" cy="200159"/>
                  <a:chOff x="3358790" y="376388"/>
                  <a:chExt cx="1516063" cy="1195388"/>
                </a:xfrm>
                <a:grpFill/>
              </p:grpSpPr>
              <p:sp>
                <p:nvSpPr>
                  <p:cNvPr id="299" name="Freeform 26">
                    <a:extLst>
                      <a:ext uri="{FF2B5EF4-FFF2-40B4-BE49-F238E27FC236}">
                        <a16:creationId xmlns:a16="http://schemas.microsoft.com/office/drawing/2014/main" id="{D29860D4-2FF7-4A94-A722-9CB0030D42E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0" name="Freeform 27">
                    <a:extLst>
                      <a:ext uri="{FF2B5EF4-FFF2-40B4-BE49-F238E27FC236}">
                        <a16:creationId xmlns:a16="http://schemas.microsoft.com/office/drawing/2014/main" id="{D5FF656B-FD0B-455F-838D-024228DD2987}"/>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1" name="Freeform 28">
                    <a:extLst>
                      <a:ext uri="{FF2B5EF4-FFF2-40B4-BE49-F238E27FC236}">
                        <a16:creationId xmlns:a16="http://schemas.microsoft.com/office/drawing/2014/main" id="{AC4F50CA-5EA9-492F-8C41-76F79FD25D4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2" name="Freeform 29">
                    <a:extLst>
                      <a:ext uri="{FF2B5EF4-FFF2-40B4-BE49-F238E27FC236}">
                        <a16:creationId xmlns:a16="http://schemas.microsoft.com/office/drawing/2014/main" id="{C9CFE446-71AC-4D5A-BB67-07393D1762C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3" name="Oval 30">
                    <a:extLst>
                      <a:ext uri="{FF2B5EF4-FFF2-40B4-BE49-F238E27FC236}">
                        <a16:creationId xmlns:a16="http://schemas.microsoft.com/office/drawing/2014/main" id="{DD44D56C-6B86-4D1B-8FE7-FAD274578F0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4" name="Oval 31">
                    <a:extLst>
                      <a:ext uri="{FF2B5EF4-FFF2-40B4-BE49-F238E27FC236}">
                        <a16:creationId xmlns:a16="http://schemas.microsoft.com/office/drawing/2014/main" id="{7617226C-9FE6-4104-A7FF-4E9CCDD58560}"/>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298" name="Donut 443">
                  <a:extLst>
                    <a:ext uri="{FF2B5EF4-FFF2-40B4-BE49-F238E27FC236}">
                      <a16:creationId xmlns:a16="http://schemas.microsoft.com/office/drawing/2014/main" id="{83F1A9FC-BDCC-4644-B406-E8BC98FB2D2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7B784F5D-5B7A-4662-9F4C-D6CC378F3941}"/>
                  </a:ext>
                </a:extLst>
              </p:cNvPr>
              <p:cNvGrpSpPr/>
              <p:nvPr/>
            </p:nvGrpSpPr>
            <p:grpSpPr>
              <a:xfrm>
                <a:off x="4037411" y="3306550"/>
                <a:ext cx="618833" cy="618833"/>
                <a:chOff x="4604545" y="1640238"/>
                <a:chExt cx="392110" cy="392110"/>
              </a:xfrm>
              <a:solidFill>
                <a:schemeClr val="tx1"/>
              </a:solidFill>
            </p:grpSpPr>
            <p:grpSp>
              <p:nvGrpSpPr>
                <p:cNvPr id="306" name="Group 36">
                  <a:extLst>
                    <a:ext uri="{FF2B5EF4-FFF2-40B4-BE49-F238E27FC236}">
                      <a16:creationId xmlns:a16="http://schemas.microsoft.com/office/drawing/2014/main" id="{A1C5E53C-BC19-4ADA-86B9-3866704EF584}"/>
                    </a:ext>
                  </a:extLst>
                </p:cNvPr>
                <p:cNvGrpSpPr/>
                <p:nvPr/>
              </p:nvGrpSpPr>
              <p:grpSpPr bwMode="black">
                <a:xfrm>
                  <a:off x="4673640" y="1736214"/>
                  <a:ext cx="253920" cy="200159"/>
                  <a:chOff x="3358790" y="376388"/>
                  <a:chExt cx="1516063" cy="1195388"/>
                </a:xfrm>
                <a:grpFill/>
              </p:grpSpPr>
              <p:sp>
                <p:nvSpPr>
                  <p:cNvPr id="308" name="Freeform 26">
                    <a:extLst>
                      <a:ext uri="{FF2B5EF4-FFF2-40B4-BE49-F238E27FC236}">
                        <a16:creationId xmlns:a16="http://schemas.microsoft.com/office/drawing/2014/main" id="{8198C7FD-4EEC-4132-A295-B78B40F7F133}"/>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09" name="Freeform 27">
                    <a:extLst>
                      <a:ext uri="{FF2B5EF4-FFF2-40B4-BE49-F238E27FC236}">
                        <a16:creationId xmlns:a16="http://schemas.microsoft.com/office/drawing/2014/main" id="{890C84B5-66D3-4BF3-85B3-AEF1F784685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0" name="Freeform 28">
                    <a:extLst>
                      <a:ext uri="{FF2B5EF4-FFF2-40B4-BE49-F238E27FC236}">
                        <a16:creationId xmlns:a16="http://schemas.microsoft.com/office/drawing/2014/main" id="{BFFFC12E-010F-440B-9F23-18677615F46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1" name="Freeform 29">
                    <a:extLst>
                      <a:ext uri="{FF2B5EF4-FFF2-40B4-BE49-F238E27FC236}">
                        <a16:creationId xmlns:a16="http://schemas.microsoft.com/office/drawing/2014/main" id="{CCF22D2A-01F5-4D85-8B83-930DF529DA7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2" name="Oval 30">
                    <a:extLst>
                      <a:ext uri="{FF2B5EF4-FFF2-40B4-BE49-F238E27FC236}">
                        <a16:creationId xmlns:a16="http://schemas.microsoft.com/office/drawing/2014/main" id="{0181EF07-D6D0-437A-88D0-D754955F0BDC}"/>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3" name="Oval 31">
                    <a:extLst>
                      <a:ext uri="{FF2B5EF4-FFF2-40B4-BE49-F238E27FC236}">
                        <a16:creationId xmlns:a16="http://schemas.microsoft.com/office/drawing/2014/main" id="{E53ABF7A-8D7A-4EE3-A915-CFA229F1FE1A}"/>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07" name="Donut 443">
                  <a:extLst>
                    <a:ext uri="{FF2B5EF4-FFF2-40B4-BE49-F238E27FC236}">
                      <a16:creationId xmlns:a16="http://schemas.microsoft.com/office/drawing/2014/main" id="{06CED3FC-CD11-4ACC-A960-9F80BC6BB0CC}"/>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39665912-2ACC-4841-9EAA-2CDA97FAE38C}"/>
                  </a:ext>
                </a:extLst>
              </p:cNvPr>
              <p:cNvGrpSpPr/>
              <p:nvPr/>
            </p:nvGrpSpPr>
            <p:grpSpPr>
              <a:xfrm>
                <a:off x="5286174" y="4900280"/>
                <a:ext cx="618833" cy="618833"/>
                <a:chOff x="3233165" y="1874357"/>
                <a:chExt cx="392110" cy="392110"/>
              </a:xfrm>
              <a:solidFill>
                <a:schemeClr val="tx1"/>
              </a:solidFill>
            </p:grpSpPr>
            <p:sp>
              <p:nvSpPr>
                <p:cNvPr id="315" name="Freeform 7">
                  <a:extLst>
                    <a:ext uri="{FF2B5EF4-FFF2-40B4-BE49-F238E27FC236}">
                      <a16:creationId xmlns:a16="http://schemas.microsoft.com/office/drawing/2014/main" id="{A44CB8E8-3DBF-49DE-A3D6-DE3D14C5DC9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6" name="Donut 480">
                  <a:extLst>
                    <a:ext uri="{FF2B5EF4-FFF2-40B4-BE49-F238E27FC236}">
                      <a16:creationId xmlns:a16="http://schemas.microsoft.com/office/drawing/2014/main" id="{24C04337-D1BD-447D-988E-0E631C6955E7}"/>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a:extLst>
                  <a:ext uri="{FF2B5EF4-FFF2-40B4-BE49-F238E27FC236}">
                    <a16:creationId xmlns:a16="http://schemas.microsoft.com/office/drawing/2014/main" id="{F25C34E3-D826-43FF-AF56-18950521B821}"/>
                  </a:ext>
                </a:extLst>
              </p:cNvPr>
              <p:cNvGrpSpPr/>
              <p:nvPr/>
            </p:nvGrpSpPr>
            <p:grpSpPr>
              <a:xfrm>
                <a:off x="3623503" y="1834801"/>
                <a:ext cx="618833" cy="618833"/>
                <a:chOff x="3233165" y="1874357"/>
                <a:chExt cx="392110" cy="392110"/>
              </a:xfrm>
              <a:solidFill>
                <a:schemeClr val="tx1"/>
              </a:solidFill>
            </p:grpSpPr>
            <p:sp>
              <p:nvSpPr>
                <p:cNvPr id="318" name="Freeform 7">
                  <a:extLst>
                    <a:ext uri="{FF2B5EF4-FFF2-40B4-BE49-F238E27FC236}">
                      <a16:creationId xmlns:a16="http://schemas.microsoft.com/office/drawing/2014/main" id="{AD596DCC-2036-4B90-B5F6-570667237FFA}"/>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19" name="Donut 480">
                  <a:extLst>
                    <a:ext uri="{FF2B5EF4-FFF2-40B4-BE49-F238E27FC236}">
                      <a16:creationId xmlns:a16="http://schemas.microsoft.com/office/drawing/2014/main" id="{81092485-9CD5-4D53-A462-22311408E9AB}"/>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20A2C173-61CB-4BF1-B7A7-B9EA8388CC0D}"/>
                  </a:ext>
                </a:extLst>
              </p:cNvPr>
              <p:cNvGrpSpPr/>
              <p:nvPr/>
            </p:nvGrpSpPr>
            <p:grpSpPr>
              <a:xfrm>
                <a:off x="5995646" y="2236230"/>
                <a:ext cx="618833" cy="618833"/>
                <a:chOff x="3233165" y="1874357"/>
                <a:chExt cx="392110" cy="392110"/>
              </a:xfrm>
              <a:solidFill>
                <a:schemeClr val="tx1"/>
              </a:solidFill>
            </p:grpSpPr>
            <p:sp>
              <p:nvSpPr>
                <p:cNvPr id="321" name="Freeform 7">
                  <a:extLst>
                    <a:ext uri="{FF2B5EF4-FFF2-40B4-BE49-F238E27FC236}">
                      <a16:creationId xmlns:a16="http://schemas.microsoft.com/office/drawing/2014/main" id="{D7D80FDE-CE2A-45CA-B2D6-D77CD16634A6}"/>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2" name="Donut 480">
                  <a:extLst>
                    <a:ext uri="{FF2B5EF4-FFF2-40B4-BE49-F238E27FC236}">
                      <a16:creationId xmlns:a16="http://schemas.microsoft.com/office/drawing/2014/main" id="{F00FDD25-63A3-4134-BC13-6E29EF20C668}"/>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3" name="Group 322">
                <a:extLst>
                  <a:ext uri="{FF2B5EF4-FFF2-40B4-BE49-F238E27FC236}">
                    <a16:creationId xmlns:a16="http://schemas.microsoft.com/office/drawing/2014/main" id="{3F483B81-B47F-4CE8-AF7C-D4B39E4D7246}"/>
                  </a:ext>
                </a:extLst>
              </p:cNvPr>
              <p:cNvGrpSpPr/>
              <p:nvPr/>
            </p:nvGrpSpPr>
            <p:grpSpPr>
              <a:xfrm>
                <a:off x="4422410" y="3909011"/>
                <a:ext cx="618833" cy="618833"/>
                <a:chOff x="3233165" y="1874357"/>
                <a:chExt cx="392110" cy="392110"/>
              </a:xfrm>
              <a:solidFill>
                <a:schemeClr val="tx1"/>
              </a:solidFill>
            </p:grpSpPr>
            <p:sp>
              <p:nvSpPr>
                <p:cNvPr id="324" name="Freeform 7">
                  <a:extLst>
                    <a:ext uri="{FF2B5EF4-FFF2-40B4-BE49-F238E27FC236}">
                      <a16:creationId xmlns:a16="http://schemas.microsoft.com/office/drawing/2014/main" id="{160D355A-AB20-4415-8A58-9B9A62D8DB30}"/>
                    </a:ext>
                  </a:extLst>
                </p:cNvPr>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25" name="Donut 480">
                  <a:extLst>
                    <a:ext uri="{FF2B5EF4-FFF2-40B4-BE49-F238E27FC236}">
                      <a16:creationId xmlns:a16="http://schemas.microsoft.com/office/drawing/2014/main" id="{6A1FB0CC-0CBB-40D8-B13C-926CBC11D731}"/>
                    </a:ext>
                  </a:extLst>
                </p:cNvPr>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234F93B9-9DE0-4B61-987F-EA5058A5F81F}"/>
                  </a:ext>
                </a:extLst>
              </p:cNvPr>
              <p:cNvGrpSpPr/>
              <p:nvPr/>
            </p:nvGrpSpPr>
            <p:grpSpPr>
              <a:xfrm>
                <a:off x="5737590" y="3705887"/>
                <a:ext cx="618833" cy="618833"/>
                <a:chOff x="4179295" y="3183652"/>
                <a:chExt cx="392110" cy="392110"/>
              </a:xfrm>
              <a:solidFill>
                <a:schemeClr val="tx1"/>
              </a:solidFill>
            </p:grpSpPr>
            <p:sp>
              <p:nvSpPr>
                <p:cNvPr id="327" name="Freeform 15">
                  <a:extLst>
                    <a:ext uri="{FF2B5EF4-FFF2-40B4-BE49-F238E27FC236}">
                      <a16:creationId xmlns:a16="http://schemas.microsoft.com/office/drawing/2014/main" id="{ADEFD932-79C6-407A-934B-107917D0AA7B}"/>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28" name="Donut 485">
                  <a:extLst>
                    <a:ext uri="{FF2B5EF4-FFF2-40B4-BE49-F238E27FC236}">
                      <a16:creationId xmlns:a16="http://schemas.microsoft.com/office/drawing/2014/main" id="{E58A68A3-9FA6-4290-B423-00B7AF66A5FA}"/>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9" name="Group 328">
                <a:extLst>
                  <a:ext uri="{FF2B5EF4-FFF2-40B4-BE49-F238E27FC236}">
                    <a16:creationId xmlns:a16="http://schemas.microsoft.com/office/drawing/2014/main" id="{815EF401-4468-419B-AB5A-0F63DAE64DEF}"/>
                  </a:ext>
                </a:extLst>
              </p:cNvPr>
              <p:cNvGrpSpPr/>
              <p:nvPr/>
            </p:nvGrpSpPr>
            <p:grpSpPr>
              <a:xfrm>
                <a:off x="3622088" y="2693587"/>
                <a:ext cx="618833" cy="618833"/>
                <a:chOff x="4179295" y="3183652"/>
                <a:chExt cx="392110" cy="392110"/>
              </a:xfrm>
              <a:solidFill>
                <a:schemeClr val="tx1"/>
              </a:solidFill>
            </p:grpSpPr>
            <p:sp>
              <p:nvSpPr>
                <p:cNvPr id="330" name="Freeform 15">
                  <a:extLst>
                    <a:ext uri="{FF2B5EF4-FFF2-40B4-BE49-F238E27FC236}">
                      <a16:creationId xmlns:a16="http://schemas.microsoft.com/office/drawing/2014/main" id="{10D62EDE-1F02-41A2-B9B2-CD262AE2F29F}"/>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1" name="Donut 485">
                  <a:extLst>
                    <a:ext uri="{FF2B5EF4-FFF2-40B4-BE49-F238E27FC236}">
                      <a16:creationId xmlns:a16="http://schemas.microsoft.com/office/drawing/2014/main" id="{8A51117B-8E46-4954-A1A8-54F50D957776}"/>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28ABF538-D179-4F2B-9F5F-4B761E73E22D}"/>
                  </a:ext>
                </a:extLst>
              </p:cNvPr>
              <p:cNvGrpSpPr/>
              <p:nvPr/>
            </p:nvGrpSpPr>
            <p:grpSpPr>
              <a:xfrm>
                <a:off x="4473696" y="1921375"/>
                <a:ext cx="618833" cy="618833"/>
                <a:chOff x="4179295" y="3183652"/>
                <a:chExt cx="392110" cy="392110"/>
              </a:xfrm>
              <a:solidFill>
                <a:schemeClr val="tx1"/>
              </a:solidFill>
            </p:grpSpPr>
            <p:sp>
              <p:nvSpPr>
                <p:cNvPr id="333" name="Freeform 15">
                  <a:extLst>
                    <a:ext uri="{FF2B5EF4-FFF2-40B4-BE49-F238E27FC236}">
                      <a16:creationId xmlns:a16="http://schemas.microsoft.com/office/drawing/2014/main" id="{CF47162B-5026-411D-86CA-C3ECFD48FBE2}"/>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34" name="Donut 485">
                  <a:extLst>
                    <a:ext uri="{FF2B5EF4-FFF2-40B4-BE49-F238E27FC236}">
                      <a16:creationId xmlns:a16="http://schemas.microsoft.com/office/drawing/2014/main" id="{03191542-AE85-4421-B646-6339E8ADFD59}"/>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5" name="Freeform 14">
                <a:extLst>
                  <a:ext uri="{FF2B5EF4-FFF2-40B4-BE49-F238E27FC236}">
                    <a16:creationId xmlns:a16="http://schemas.microsoft.com/office/drawing/2014/main" id="{6646B510-240A-40FE-8207-50D56C3742A9}"/>
                  </a:ext>
                </a:extLst>
              </p:cNvPr>
              <p:cNvSpPr>
                <a:spLocks noEditPoints="1"/>
              </p:cNvSpPr>
              <p:nvPr/>
            </p:nvSpPr>
            <p:spPr bwMode="black">
              <a:xfrm>
                <a:off x="4877596" y="333209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6" name="Freeform 14">
                <a:extLst>
                  <a:ext uri="{FF2B5EF4-FFF2-40B4-BE49-F238E27FC236}">
                    <a16:creationId xmlns:a16="http://schemas.microsoft.com/office/drawing/2014/main" id="{76D12951-F942-425F-A5BB-E87D188FA814}"/>
                  </a:ext>
                </a:extLst>
              </p:cNvPr>
              <p:cNvSpPr>
                <a:spLocks noEditPoints="1"/>
              </p:cNvSpPr>
              <p:nvPr/>
            </p:nvSpPr>
            <p:spPr bwMode="black">
              <a:xfrm>
                <a:off x="4411819" y="2633709"/>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7" name="Freeform 14">
                <a:extLst>
                  <a:ext uri="{FF2B5EF4-FFF2-40B4-BE49-F238E27FC236}">
                    <a16:creationId xmlns:a16="http://schemas.microsoft.com/office/drawing/2014/main" id="{4F7D9A84-44F0-4F6C-8199-74275AD7FC02}"/>
                  </a:ext>
                </a:extLst>
              </p:cNvPr>
              <p:cNvSpPr>
                <a:spLocks noEditPoints="1"/>
              </p:cNvSpPr>
              <p:nvPr/>
            </p:nvSpPr>
            <p:spPr bwMode="black">
              <a:xfrm>
                <a:off x="6634276" y="1867241"/>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8" name="Freeform 14">
                <a:extLst>
                  <a:ext uri="{FF2B5EF4-FFF2-40B4-BE49-F238E27FC236}">
                    <a16:creationId xmlns:a16="http://schemas.microsoft.com/office/drawing/2014/main" id="{DE52D3C4-7C41-4FB1-9A76-AC252E0D0388}"/>
                  </a:ext>
                </a:extLst>
              </p:cNvPr>
              <p:cNvSpPr>
                <a:spLocks noEditPoints="1"/>
              </p:cNvSpPr>
              <p:nvPr/>
            </p:nvSpPr>
            <p:spPr bwMode="black">
              <a:xfrm>
                <a:off x="3554710" y="3855616"/>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sp>
            <p:nvSpPr>
              <p:cNvPr id="339" name="Freeform 14">
                <a:extLst>
                  <a:ext uri="{FF2B5EF4-FFF2-40B4-BE49-F238E27FC236}">
                    <a16:creationId xmlns:a16="http://schemas.microsoft.com/office/drawing/2014/main" id="{AA5C0001-D25F-476D-8EAF-0A574DE01199}"/>
                  </a:ext>
                </a:extLst>
              </p:cNvPr>
              <p:cNvSpPr>
                <a:spLocks noEditPoints="1"/>
              </p:cNvSpPr>
              <p:nvPr/>
            </p:nvSpPr>
            <p:spPr bwMode="black">
              <a:xfrm>
                <a:off x="5922851" y="4465928"/>
                <a:ext cx="621339" cy="61883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ndParaRPr>
              </a:p>
            </p:txBody>
          </p:sp>
          <p:grpSp>
            <p:nvGrpSpPr>
              <p:cNvPr id="340" name="Group 339">
                <a:extLst>
                  <a:ext uri="{FF2B5EF4-FFF2-40B4-BE49-F238E27FC236}">
                    <a16:creationId xmlns:a16="http://schemas.microsoft.com/office/drawing/2014/main" id="{C7DCE011-1454-4628-A9EC-5D7E4420348E}"/>
                  </a:ext>
                </a:extLst>
              </p:cNvPr>
              <p:cNvGrpSpPr/>
              <p:nvPr/>
            </p:nvGrpSpPr>
            <p:grpSpPr>
              <a:xfrm>
                <a:off x="6701535" y="2732154"/>
                <a:ext cx="618833" cy="618832"/>
                <a:chOff x="4604545" y="1640238"/>
                <a:chExt cx="392110" cy="392110"/>
              </a:xfrm>
              <a:solidFill>
                <a:schemeClr val="tx1"/>
              </a:solidFill>
            </p:grpSpPr>
            <p:grpSp>
              <p:nvGrpSpPr>
                <p:cNvPr id="341" name="Group 36">
                  <a:extLst>
                    <a:ext uri="{FF2B5EF4-FFF2-40B4-BE49-F238E27FC236}">
                      <a16:creationId xmlns:a16="http://schemas.microsoft.com/office/drawing/2014/main" id="{6E7B0124-8508-45E1-BB64-90DFE07AF519}"/>
                    </a:ext>
                  </a:extLst>
                </p:cNvPr>
                <p:cNvGrpSpPr/>
                <p:nvPr/>
              </p:nvGrpSpPr>
              <p:grpSpPr bwMode="black">
                <a:xfrm>
                  <a:off x="4673640" y="1736214"/>
                  <a:ext cx="253920" cy="200159"/>
                  <a:chOff x="3358790" y="376388"/>
                  <a:chExt cx="1516063" cy="1195388"/>
                </a:xfrm>
                <a:grpFill/>
              </p:grpSpPr>
              <p:sp>
                <p:nvSpPr>
                  <p:cNvPr id="343" name="Freeform 26">
                    <a:extLst>
                      <a:ext uri="{FF2B5EF4-FFF2-40B4-BE49-F238E27FC236}">
                        <a16:creationId xmlns:a16="http://schemas.microsoft.com/office/drawing/2014/main" id="{348D2FC7-5B32-45E0-9A2E-592F4B82561D}"/>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4" name="Freeform 27">
                    <a:extLst>
                      <a:ext uri="{FF2B5EF4-FFF2-40B4-BE49-F238E27FC236}">
                        <a16:creationId xmlns:a16="http://schemas.microsoft.com/office/drawing/2014/main" id="{C85C2B8B-3B89-493B-A72D-DDB91A3F627B}"/>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5" name="Freeform 28">
                    <a:extLst>
                      <a:ext uri="{FF2B5EF4-FFF2-40B4-BE49-F238E27FC236}">
                        <a16:creationId xmlns:a16="http://schemas.microsoft.com/office/drawing/2014/main" id="{AC137D3D-B911-4286-AA08-F6C6B7CEBEC6}"/>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6" name="Freeform 29">
                    <a:extLst>
                      <a:ext uri="{FF2B5EF4-FFF2-40B4-BE49-F238E27FC236}">
                        <a16:creationId xmlns:a16="http://schemas.microsoft.com/office/drawing/2014/main" id="{4B9B8AE9-CEC9-44A0-87A3-4B6DFDCF74B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7" name="Oval 30">
                    <a:extLst>
                      <a:ext uri="{FF2B5EF4-FFF2-40B4-BE49-F238E27FC236}">
                        <a16:creationId xmlns:a16="http://schemas.microsoft.com/office/drawing/2014/main" id="{10885AD9-8B36-4C8D-8CB1-F6C930F6C017}"/>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48" name="Oval 31">
                    <a:extLst>
                      <a:ext uri="{FF2B5EF4-FFF2-40B4-BE49-F238E27FC236}">
                        <a16:creationId xmlns:a16="http://schemas.microsoft.com/office/drawing/2014/main" id="{C8FAF53D-9F5A-497D-BC60-55FCA4DE46D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42" name="Donut 443">
                  <a:extLst>
                    <a:ext uri="{FF2B5EF4-FFF2-40B4-BE49-F238E27FC236}">
                      <a16:creationId xmlns:a16="http://schemas.microsoft.com/office/drawing/2014/main" id="{9072A560-9FD9-4087-9F87-389F916F0E5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91963C04-4D19-4D2D-9938-9A487D24B43A}"/>
                  </a:ext>
                </a:extLst>
              </p:cNvPr>
              <p:cNvGrpSpPr/>
              <p:nvPr/>
            </p:nvGrpSpPr>
            <p:grpSpPr>
              <a:xfrm>
                <a:off x="7941024" y="3573240"/>
                <a:ext cx="618833" cy="618833"/>
                <a:chOff x="4604545" y="1640238"/>
                <a:chExt cx="392110" cy="392110"/>
              </a:xfrm>
              <a:solidFill>
                <a:schemeClr val="tx1"/>
              </a:solidFill>
            </p:grpSpPr>
            <p:grpSp>
              <p:nvGrpSpPr>
                <p:cNvPr id="350" name="Group 36">
                  <a:extLst>
                    <a:ext uri="{FF2B5EF4-FFF2-40B4-BE49-F238E27FC236}">
                      <a16:creationId xmlns:a16="http://schemas.microsoft.com/office/drawing/2014/main" id="{D1A99A14-6E5D-47E9-A977-D1678B2B029F}"/>
                    </a:ext>
                  </a:extLst>
                </p:cNvPr>
                <p:cNvGrpSpPr/>
                <p:nvPr/>
              </p:nvGrpSpPr>
              <p:grpSpPr bwMode="black">
                <a:xfrm>
                  <a:off x="4673640" y="1736214"/>
                  <a:ext cx="253920" cy="200159"/>
                  <a:chOff x="3358790" y="376388"/>
                  <a:chExt cx="1516063" cy="1195388"/>
                </a:xfrm>
                <a:grpFill/>
              </p:grpSpPr>
              <p:sp>
                <p:nvSpPr>
                  <p:cNvPr id="352" name="Freeform 26">
                    <a:extLst>
                      <a:ext uri="{FF2B5EF4-FFF2-40B4-BE49-F238E27FC236}">
                        <a16:creationId xmlns:a16="http://schemas.microsoft.com/office/drawing/2014/main" id="{8F87CC8C-230D-4176-86D0-5ACA76529FB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3" name="Freeform 27">
                    <a:extLst>
                      <a:ext uri="{FF2B5EF4-FFF2-40B4-BE49-F238E27FC236}">
                        <a16:creationId xmlns:a16="http://schemas.microsoft.com/office/drawing/2014/main" id="{D3F0FECB-A27E-4EC2-92BC-687DEF58DED8}"/>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4" name="Freeform 28">
                    <a:extLst>
                      <a:ext uri="{FF2B5EF4-FFF2-40B4-BE49-F238E27FC236}">
                        <a16:creationId xmlns:a16="http://schemas.microsoft.com/office/drawing/2014/main" id="{1A838C38-F2FE-4D94-8D64-D153B2335E2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5" name="Freeform 29">
                    <a:extLst>
                      <a:ext uri="{FF2B5EF4-FFF2-40B4-BE49-F238E27FC236}">
                        <a16:creationId xmlns:a16="http://schemas.microsoft.com/office/drawing/2014/main" id="{F17A5963-8AD3-4E6A-8CEF-F2397C8614B1}"/>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6" name="Oval 30">
                    <a:extLst>
                      <a:ext uri="{FF2B5EF4-FFF2-40B4-BE49-F238E27FC236}">
                        <a16:creationId xmlns:a16="http://schemas.microsoft.com/office/drawing/2014/main" id="{A5C1F78B-F3EA-444C-B184-A79739EEE4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57" name="Oval 31">
                    <a:extLst>
                      <a:ext uri="{FF2B5EF4-FFF2-40B4-BE49-F238E27FC236}">
                        <a16:creationId xmlns:a16="http://schemas.microsoft.com/office/drawing/2014/main" id="{997963D7-6238-40E2-B8FC-7BF78EA4FC6F}"/>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51" name="Donut 443">
                  <a:extLst>
                    <a:ext uri="{FF2B5EF4-FFF2-40B4-BE49-F238E27FC236}">
                      <a16:creationId xmlns:a16="http://schemas.microsoft.com/office/drawing/2014/main" id="{A7DE08C8-754A-429A-A8B1-FF628B08E6F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8" name="Group 357">
                <a:extLst>
                  <a:ext uri="{FF2B5EF4-FFF2-40B4-BE49-F238E27FC236}">
                    <a16:creationId xmlns:a16="http://schemas.microsoft.com/office/drawing/2014/main" id="{3B38D013-3F7D-40CA-8C30-F425BD96AB5E}"/>
                  </a:ext>
                </a:extLst>
              </p:cNvPr>
              <p:cNvGrpSpPr/>
              <p:nvPr/>
            </p:nvGrpSpPr>
            <p:grpSpPr>
              <a:xfrm>
                <a:off x="4606414" y="4691853"/>
                <a:ext cx="618833" cy="618833"/>
                <a:chOff x="4604545" y="1640238"/>
                <a:chExt cx="392110" cy="392110"/>
              </a:xfrm>
              <a:solidFill>
                <a:schemeClr val="tx1"/>
              </a:solidFill>
            </p:grpSpPr>
            <p:grpSp>
              <p:nvGrpSpPr>
                <p:cNvPr id="359" name="Group 36">
                  <a:extLst>
                    <a:ext uri="{FF2B5EF4-FFF2-40B4-BE49-F238E27FC236}">
                      <a16:creationId xmlns:a16="http://schemas.microsoft.com/office/drawing/2014/main" id="{439C0462-2DBF-41C0-8289-AD47BBB59431}"/>
                    </a:ext>
                  </a:extLst>
                </p:cNvPr>
                <p:cNvGrpSpPr/>
                <p:nvPr/>
              </p:nvGrpSpPr>
              <p:grpSpPr bwMode="black">
                <a:xfrm>
                  <a:off x="4673640" y="1736214"/>
                  <a:ext cx="253920" cy="200159"/>
                  <a:chOff x="3358790" y="376388"/>
                  <a:chExt cx="1516063" cy="1195388"/>
                </a:xfrm>
                <a:grpFill/>
              </p:grpSpPr>
              <p:sp>
                <p:nvSpPr>
                  <p:cNvPr id="361" name="Freeform 26">
                    <a:extLst>
                      <a:ext uri="{FF2B5EF4-FFF2-40B4-BE49-F238E27FC236}">
                        <a16:creationId xmlns:a16="http://schemas.microsoft.com/office/drawing/2014/main" id="{F59DED25-C592-49D1-BDB8-192B82C2D04A}"/>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2" name="Freeform 27">
                    <a:extLst>
                      <a:ext uri="{FF2B5EF4-FFF2-40B4-BE49-F238E27FC236}">
                        <a16:creationId xmlns:a16="http://schemas.microsoft.com/office/drawing/2014/main" id="{B2A4AE11-8577-4E5F-827D-844DCDA7DE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3" name="Freeform 28">
                    <a:extLst>
                      <a:ext uri="{FF2B5EF4-FFF2-40B4-BE49-F238E27FC236}">
                        <a16:creationId xmlns:a16="http://schemas.microsoft.com/office/drawing/2014/main" id="{8E75717B-8752-4964-A31F-64825279500F}"/>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4" name="Freeform 29">
                    <a:extLst>
                      <a:ext uri="{FF2B5EF4-FFF2-40B4-BE49-F238E27FC236}">
                        <a16:creationId xmlns:a16="http://schemas.microsoft.com/office/drawing/2014/main" id="{3A1DE833-DA02-4CF4-954B-41C495DF244A}"/>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5" name="Oval 30">
                    <a:extLst>
                      <a:ext uri="{FF2B5EF4-FFF2-40B4-BE49-F238E27FC236}">
                        <a16:creationId xmlns:a16="http://schemas.microsoft.com/office/drawing/2014/main" id="{34079868-7497-4C56-997D-0F735F18414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66" name="Oval 31">
                    <a:extLst>
                      <a:ext uri="{FF2B5EF4-FFF2-40B4-BE49-F238E27FC236}">
                        <a16:creationId xmlns:a16="http://schemas.microsoft.com/office/drawing/2014/main" id="{23643F37-8AF8-47EC-ACF0-5103086EFB5E}"/>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0" name="Donut 443">
                  <a:extLst>
                    <a:ext uri="{FF2B5EF4-FFF2-40B4-BE49-F238E27FC236}">
                      <a16:creationId xmlns:a16="http://schemas.microsoft.com/office/drawing/2014/main" id="{628F1A14-3752-4781-A780-0AD74E061667}"/>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F848CDF7-FA94-48E2-B750-C2B0F06A6155}"/>
                  </a:ext>
                </a:extLst>
              </p:cNvPr>
              <p:cNvGrpSpPr/>
              <p:nvPr/>
            </p:nvGrpSpPr>
            <p:grpSpPr>
              <a:xfrm>
                <a:off x="5234811" y="2614087"/>
                <a:ext cx="618833" cy="618833"/>
                <a:chOff x="4604545" y="1640238"/>
                <a:chExt cx="392110" cy="392110"/>
              </a:xfrm>
              <a:solidFill>
                <a:schemeClr val="tx1"/>
              </a:solidFill>
            </p:grpSpPr>
            <p:grpSp>
              <p:nvGrpSpPr>
                <p:cNvPr id="368" name="Group 36">
                  <a:extLst>
                    <a:ext uri="{FF2B5EF4-FFF2-40B4-BE49-F238E27FC236}">
                      <a16:creationId xmlns:a16="http://schemas.microsoft.com/office/drawing/2014/main" id="{B1203774-982F-4B88-A6E5-85591947F5E3}"/>
                    </a:ext>
                  </a:extLst>
                </p:cNvPr>
                <p:cNvGrpSpPr/>
                <p:nvPr/>
              </p:nvGrpSpPr>
              <p:grpSpPr bwMode="black">
                <a:xfrm>
                  <a:off x="4673640" y="1736214"/>
                  <a:ext cx="253920" cy="200159"/>
                  <a:chOff x="3358790" y="376388"/>
                  <a:chExt cx="1516063" cy="1195388"/>
                </a:xfrm>
                <a:grpFill/>
              </p:grpSpPr>
              <p:sp>
                <p:nvSpPr>
                  <p:cNvPr id="370" name="Freeform 26">
                    <a:extLst>
                      <a:ext uri="{FF2B5EF4-FFF2-40B4-BE49-F238E27FC236}">
                        <a16:creationId xmlns:a16="http://schemas.microsoft.com/office/drawing/2014/main" id="{4FF192E5-738E-4A64-BA77-5BFB155EE0D2}"/>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1" name="Freeform 27">
                    <a:extLst>
                      <a:ext uri="{FF2B5EF4-FFF2-40B4-BE49-F238E27FC236}">
                        <a16:creationId xmlns:a16="http://schemas.microsoft.com/office/drawing/2014/main" id="{695C1929-6923-4E8F-9094-0D689CBCCA8D}"/>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2" name="Freeform 28">
                    <a:extLst>
                      <a:ext uri="{FF2B5EF4-FFF2-40B4-BE49-F238E27FC236}">
                        <a16:creationId xmlns:a16="http://schemas.microsoft.com/office/drawing/2014/main" id="{52F31B3A-4FC7-4097-878E-E9B3301B4420}"/>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3" name="Freeform 29">
                    <a:extLst>
                      <a:ext uri="{FF2B5EF4-FFF2-40B4-BE49-F238E27FC236}">
                        <a16:creationId xmlns:a16="http://schemas.microsoft.com/office/drawing/2014/main" id="{F32979E0-599D-4ACC-A594-0866EAF5AFB5}"/>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4" name="Oval 30">
                    <a:extLst>
                      <a:ext uri="{FF2B5EF4-FFF2-40B4-BE49-F238E27FC236}">
                        <a16:creationId xmlns:a16="http://schemas.microsoft.com/office/drawing/2014/main" id="{A4B678D0-1AAF-4F30-94D5-622A2E58347E}"/>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75" name="Oval 31">
                    <a:extLst>
                      <a:ext uri="{FF2B5EF4-FFF2-40B4-BE49-F238E27FC236}">
                        <a16:creationId xmlns:a16="http://schemas.microsoft.com/office/drawing/2014/main" id="{0A63E133-D909-4D6E-BB70-28DEED2B33F1}"/>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69" name="Donut 443">
                  <a:extLst>
                    <a:ext uri="{FF2B5EF4-FFF2-40B4-BE49-F238E27FC236}">
                      <a16:creationId xmlns:a16="http://schemas.microsoft.com/office/drawing/2014/main" id="{60A9AD56-2E50-4579-A294-035591C50679}"/>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76" name="Group 375">
                <a:extLst>
                  <a:ext uri="{FF2B5EF4-FFF2-40B4-BE49-F238E27FC236}">
                    <a16:creationId xmlns:a16="http://schemas.microsoft.com/office/drawing/2014/main" id="{CBAB8F10-65FB-41AF-80FE-404D1D2E3B51}"/>
                  </a:ext>
                </a:extLst>
              </p:cNvPr>
              <p:cNvGrpSpPr/>
              <p:nvPr/>
            </p:nvGrpSpPr>
            <p:grpSpPr>
              <a:xfrm>
                <a:off x="5340306" y="1750586"/>
                <a:ext cx="618833" cy="618833"/>
                <a:chOff x="4604545" y="1640238"/>
                <a:chExt cx="392110" cy="392110"/>
              </a:xfrm>
              <a:solidFill>
                <a:schemeClr val="tx1"/>
              </a:solidFill>
            </p:grpSpPr>
            <p:grpSp>
              <p:nvGrpSpPr>
                <p:cNvPr id="377" name="Group 36">
                  <a:extLst>
                    <a:ext uri="{FF2B5EF4-FFF2-40B4-BE49-F238E27FC236}">
                      <a16:creationId xmlns:a16="http://schemas.microsoft.com/office/drawing/2014/main" id="{E98ECC9A-FD7D-4DE2-8E0C-743AE0C10ED1}"/>
                    </a:ext>
                  </a:extLst>
                </p:cNvPr>
                <p:cNvGrpSpPr/>
                <p:nvPr/>
              </p:nvGrpSpPr>
              <p:grpSpPr bwMode="black">
                <a:xfrm>
                  <a:off x="4673640" y="1736214"/>
                  <a:ext cx="253920" cy="200159"/>
                  <a:chOff x="3358790" y="376388"/>
                  <a:chExt cx="1516063" cy="1195388"/>
                </a:xfrm>
                <a:grpFill/>
              </p:grpSpPr>
              <p:sp>
                <p:nvSpPr>
                  <p:cNvPr id="379" name="Freeform 26">
                    <a:extLst>
                      <a:ext uri="{FF2B5EF4-FFF2-40B4-BE49-F238E27FC236}">
                        <a16:creationId xmlns:a16="http://schemas.microsoft.com/office/drawing/2014/main" id="{1BA9C982-CC6E-46C6-B9E2-CDB722B357D6}"/>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0" name="Freeform 27">
                    <a:extLst>
                      <a:ext uri="{FF2B5EF4-FFF2-40B4-BE49-F238E27FC236}">
                        <a16:creationId xmlns:a16="http://schemas.microsoft.com/office/drawing/2014/main" id="{A4DC7E7D-4F67-4874-8D81-A929547B906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1" name="Freeform 28">
                    <a:extLst>
                      <a:ext uri="{FF2B5EF4-FFF2-40B4-BE49-F238E27FC236}">
                        <a16:creationId xmlns:a16="http://schemas.microsoft.com/office/drawing/2014/main" id="{B8B124D7-B3DD-4875-9C93-9F439D3ACF51}"/>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2" name="Freeform 29">
                    <a:extLst>
                      <a:ext uri="{FF2B5EF4-FFF2-40B4-BE49-F238E27FC236}">
                        <a16:creationId xmlns:a16="http://schemas.microsoft.com/office/drawing/2014/main" id="{9529E3E9-C3EB-4873-BC03-14646FDDD209}"/>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3" name="Oval 30">
                    <a:extLst>
                      <a:ext uri="{FF2B5EF4-FFF2-40B4-BE49-F238E27FC236}">
                        <a16:creationId xmlns:a16="http://schemas.microsoft.com/office/drawing/2014/main" id="{B0A890DD-8C0C-4A6C-A9F9-4176C4B370E0}"/>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384" name="Oval 31">
                    <a:extLst>
                      <a:ext uri="{FF2B5EF4-FFF2-40B4-BE49-F238E27FC236}">
                        <a16:creationId xmlns:a16="http://schemas.microsoft.com/office/drawing/2014/main" id="{B01A5BAD-285D-4B1B-9F81-F7BEA953ADD7}"/>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378" name="Donut 443">
                  <a:extLst>
                    <a:ext uri="{FF2B5EF4-FFF2-40B4-BE49-F238E27FC236}">
                      <a16:creationId xmlns:a16="http://schemas.microsoft.com/office/drawing/2014/main" id="{73E52F6B-7429-48AF-B7BC-A80FC36C229D}"/>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85" name="Group 384">
                <a:extLst>
                  <a:ext uri="{FF2B5EF4-FFF2-40B4-BE49-F238E27FC236}">
                    <a16:creationId xmlns:a16="http://schemas.microsoft.com/office/drawing/2014/main" id="{5AABCD18-BFD3-4DD1-BACC-4DD8F031EBDF}"/>
                  </a:ext>
                </a:extLst>
              </p:cNvPr>
              <p:cNvGrpSpPr/>
              <p:nvPr/>
            </p:nvGrpSpPr>
            <p:grpSpPr>
              <a:xfrm>
                <a:off x="5149506" y="4156846"/>
                <a:ext cx="618833" cy="618833"/>
                <a:chOff x="4046256" y="2408118"/>
                <a:chExt cx="392110" cy="392110"/>
              </a:xfrm>
              <a:solidFill>
                <a:schemeClr val="tx1"/>
              </a:solidFill>
            </p:grpSpPr>
            <p:grpSp>
              <p:nvGrpSpPr>
                <p:cNvPr id="386" name="Group 142">
                  <a:extLst>
                    <a:ext uri="{FF2B5EF4-FFF2-40B4-BE49-F238E27FC236}">
                      <a16:creationId xmlns:a16="http://schemas.microsoft.com/office/drawing/2014/main" id="{FAF414C8-FE84-4E29-B41D-35F790B37F0D}"/>
                    </a:ext>
                  </a:extLst>
                </p:cNvPr>
                <p:cNvGrpSpPr/>
                <p:nvPr/>
              </p:nvGrpSpPr>
              <p:grpSpPr bwMode="black">
                <a:xfrm>
                  <a:off x="4134994" y="2521400"/>
                  <a:ext cx="214635" cy="165546"/>
                  <a:chOff x="6673850" y="4338638"/>
                  <a:chExt cx="1403351" cy="1082675"/>
                </a:xfrm>
                <a:grpFill/>
              </p:grpSpPr>
              <p:sp>
                <p:nvSpPr>
                  <p:cNvPr id="388" name="Freeform 247">
                    <a:extLst>
                      <a:ext uri="{FF2B5EF4-FFF2-40B4-BE49-F238E27FC236}">
                        <a16:creationId xmlns:a16="http://schemas.microsoft.com/office/drawing/2014/main" id="{384A2105-D800-4FC2-93F5-153C9F2B5C2A}"/>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89" name="Freeform 248">
                    <a:extLst>
                      <a:ext uri="{FF2B5EF4-FFF2-40B4-BE49-F238E27FC236}">
                        <a16:creationId xmlns:a16="http://schemas.microsoft.com/office/drawing/2014/main" id="{A74D775C-C37D-4D33-AC4A-35D925538D5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0" name="Freeform 249">
                    <a:extLst>
                      <a:ext uri="{FF2B5EF4-FFF2-40B4-BE49-F238E27FC236}">
                        <a16:creationId xmlns:a16="http://schemas.microsoft.com/office/drawing/2014/main" id="{A61ECC2B-F858-4C65-A7A4-8C0D715C130E}"/>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1" name="Oval 250">
                    <a:extLst>
                      <a:ext uri="{FF2B5EF4-FFF2-40B4-BE49-F238E27FC236}">
                        <a16:creationId xmlns:a16="http://schemas.microsoft.com/office/drawing/2014/main" id="{0C8042DF-F7D5-4A95-ACF2-76F4F156A56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2" name="Freeform 251">
                    <a:extLst>
                      <a:ext uri="{FF2B5EF4-FFF2-40B4-BE49-F238E27FC236}">
                        <a16:creationId xmlns:a16="http://schemas.microsoft.com/office/drawing/2014/main" id="{7515B726-616F-4FE4-AB66-9E09023DA420}"/>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3" name="Freeform 252">
                    <a:extLst>
                      <a:ext uri="{FF2B5EF4-FFF2-40B4-BE49-F238E27FC236}">
                        <a16:creationId xmlns:a16="http://schemas.microsoft.com/office/drawing/2014/main" id="{053D7F42-A2AC-4698-8DFE-CBB4E98D6C4C}"/>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4" name="Freeform 253">
                    <a:extLst>
                      <a:ext uri="{FF2B5EF4-FFF2-40B4-BE49-F238E27FC236}">
                        <a16:creationId xmlns:a16="http://schemas.microsoft.com/office/drawing/2014/main" id="{F9CF0E3D-1C63-4BDD-A068-198967333CB6}"/>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5" name="Oval 254">
                    <a:extLst>
                      <a:ext uri="{FF2B5EF4-FFF2-40B4-BE49-F238E27FC236}">
                        <a16:creationId xmlns:a16="http://schemas.microsoft.com/office/drawing/2014/main" id="{91D1F9E6-B80C-4FEF-A454-AD657E2BE291}"/>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6" name="Freeform 255">
                    <a:extLst>
                      <a:ext uri="{FF2B5EF4-FFF2-40B4-BE49-F238E27FC236}">
                        <a16:creationId xmlns:a16="http://schemas.microsoft.com/office/drawing/2014/main" id="{12C248BA-7E98-47DF-B23F-CB5E2287A148}"/>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7" name="Freeform 256">
                    <a:extLst>
                      <a:ext uri="{FF2B5EF4-FFF2-40B4-BE49-F238E27FC236}">
                        <a16:creationId xmlns:a16="http://schemas.microsoft.com/office/drawing/2014/main" id="{2F558FF0-8F9A-431B-A691-DBBFDEC4D3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398" name="Freeform 257">
                    <a:extLst>
                      <a:ext uri="{FF2B5EF4-FFF2-40B4-BE49-F238E27FC236}">
                        <a16:creationId xmlns:a16="http://schemas.microsoft.com/office/drawing/2014/main" id="{846CF7A6-4F50-4C03-9FEB-0A9593D11829}"/>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387" name="Donut 497">
                  <a:extLst>
                    <a:ext uri="{FF2B5EF4-FFF2-40B4-BE49-F238E27FC236}">
                      <a16:creationId xmlns:a16="http://schemas.microsoft.com/office/drawing/2014/main" id="{A0B63CA4-9880-4E56-B66B-38850234ED3C}"/>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A1923FA1-376E-410B-B45E-87330C4A7212}"/>
                  </a:ext>
                </a:extLst>
              </p:cNvPr>
              <p:cNvGrpSpPr/>
              <p:nvPr/>
            </p:nvGrpSpPr>
            <p:grpSpPr>
              <a:xfrm>
                <a:off x="6451234" y="3412211"/>
                <a:ext cx="618833" cy="618833"/>
                <a:chOff x="4046256" y="2408118"/>
                <a:chExt cx="392110" cy="392110"/>
              </a:xfrm>
              <a:solidFill>
                <a:schemeClr val="tx1"/>
              </a:solidFill>
            </p:grpSpPr>
            <p:grpSp>
              <p:nvGrpSpPr>
                <p:cNvPr id="400" name="Group 142">
                  <a:extLst>
                    <a:ext uri="{FF2B5EF4-FFF2-40B4-BE49-F238E27FC236}">
                      <a16:creationId xmlns:a16="http://schemas.microsoft.com/office/drawing/2014/main" id="{FB470B36-DE17-4882-B4CE-1363C444C0A1}"/>
                    </a:ext>
                  </a:extLst>
                </p:cNvPr>
                <p:cNvGrpSpPr/>
                <p:nvPr/>
              </p:nvGrpSpPr>
              <p:grpSpPr bwMode="black">
                <a:xfrm>
                  <a:off x="4134994" y="2521400"/>
                  <a:ext cx="214635" cy="165546"/>
                  <a:chOff x="6673850" y="4338638"/>
                  <a:chExt cx="1403351" cy="1082675"/>
                </a:xfrm>
                <a:grpFill/>
              </p:grpSpPr>
              <p:sp>
                <p:nvSpPr>
                  <p:cNvPr id="402" name="Freeform 247">
                    <a:extLst>
                      <a:ext uri="{FF2B5EF4-FFF2-40B4-BE49-F238E27FC236}">
                        <a16:creationId xmlns:a16="http://schemas.microsoft.com/office/drawing/2014/main" id="{EF274FF7-3D73-4D83-A2DB-D4B07AEB0596}"/>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3" name="Freeform 248">
                    <a:extLst>
                      <a:ext uri="{FF2B5EF4-FFF2-40B4-BE49-F238E27FC236}">
                        <a16:creationId xmlns:a16="http://schemas.microsoft.com/office/drawing/2014/main" id="{412FAA21-97B1-4009-A31C-F5957DFC9CC2}"/>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4" name="Freeform 249">
                    <a:extLst>
                      <a:ext uri="{FF2B5EF4-FFF2-40B4-BE49-F238E27FC236}">
                        <a16:creationId xmlns:a16="http://schemas.microsoft.com/office/drawing/2014/main" id="{51235B8A-0228-4A6C-BE4D-B9DBBFE84A57}"/>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5" name="Oval 250">
                    <a:extLst>
                      <a:ext uri="{FF2B5EF4-FFF2-40B4-BE49-F238E27FC236}">
                        <a16:creationId xmlns:a16="http://schemas.microsoft.com/office/drawing/2014/main" id="{1F41FA62-A997-452D-8ED4-3D327FA0B244}"/>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6" name="Freeform 251">
                    <a:extLst>
                      <a:ext uri="{FF2B5EF4-FFF2-40B4-BE49-F238E27FC236}">
                        <a16:creationId xmlns:a16="http://schemas.microsoft.com/office/drawing/2014/main" id="{2CD19638-7EF6-4E4E-A72D-1E3CD424C306}"/>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7" name="Freeform 252">
                    <a:extLst>
                      <a:ext uri="{FF2B5EF4-FFF2-40B4-BE49-F238E27FC236}">
                        <a16:creationId xmlns:a16="http://schemas.microsoft.com/office/drawing/2014/main" id="{62F2F498-A69C-4548-BC1D-B7CD495236C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8" name="Freeform 253">
                    <a:extLst>
                      <a:ext uri="{FF2B5EF4-FFF2-40B4-BE49-F238E27FC236}">
                        <a16:creationId xmlns:a16="http://schemas.microsoft.com/office/drawing/2014/main" id="{46E244F0-5F66-4CC4-8ADD-364FED89548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09" name="Oval 254">
                    <a:extLst>
                      <a:ext uri="{FF2B5EF4-FFF2-40B4-BE49-F238E27FC236}">
                        <a16:creationId xmlns:a16="http://schemas.microsoft.com/office/drawing/2014/main" id="{0C598CED-6591-4D7D-AD84-96A0EDF70DF4}"/>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0" name="Freeform 255">
                    <a:extLst>
                      <a:ext uri="{FF2B5EF4-FFF2-40B4-BE49-F238E27FC236}">
                        <a16:creationId xmlns:a16="http://schemas.microsoft.com/office/drawing/2014/main" id="{2A0FB8E8-EED7-4656-83AF-EEA7A8A16FC5}"/>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1" name="Freeform 256">
                    <a:extLst>
                      <a:ext uri="{FF2B5EF4-FFF2-40B4-BE49-F238E27FC236}">
                        <a16:creationId xmlns:a16="http://schemas.microsoft.com/office/drawing/2014/main" id="{D565275B-56A7-4BF2-813D-E508CD9A86FF}"/>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2" name="Freeform 257">
                    <a:extLst>
                      <a:ext uri="{FF2B5EF4-FFF2-40B4-BE49-F238E27FC236}">
                        <a16:creationId xmlns:a16="http://schemas.microsoft.com/office/drawing/2014/main" id="{9496C26B-2AA3-4C84-8EC8-7F324BBF0403}"/>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01" name="Donut 497">
                  <a:extLst>
                    <a:ext uri="{FF2B5EF4-FFF2-40B4-BE49-F238E27FC236}">
                      <a16:creationId xmlns:a16="http://schemas.microsoft.com/office/drawing/2014/main" id="{BE4A7D24-564C-48D7-B811-44DD9DEFCE59}"/>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13" name="Group 412">
                <a:extLst>
                  <a:ext uri="{FF2B5EF4-FFF2-40B4-BE49-F238E27FC236}">
                    <a16:creationId xmlns:a16="http://schemas.microsoft.com/office/drawing/2014/main" id="{9E19E609-90A8-4675-B060-A5DBF8CA9100}"/>
                  </a:ext>
                </a:extLst>
              </p:cNvPr>
              <p:cNvGrpSpPr/>
              <p:nvPr/>
            </p:nvGrpSpPr>
            <p:grpSpPr>
              <a:xfrm>
                <a:off x="5806186" y="3009896"/>
                <a:ext cx="618833" cy="618833"/>
                <a:chOff x="4046256" y="2408118"/>
                <a:chExt cx="392110" cy="392110"/>
              </a:xfrm>
              <a:solidFill>
                <a:schemeClr val="tx1"/>
              </a:solidFill>
            </p:grpSpPr>
            <p:grpSp>
              <p:nvGrpSpPr>
                <p:cNvPr id="414" name="Group 142">
                  <a:extLst>
                    <a:ext uri="{FF2B5EF4-FFF2-40B4-BE49-F238E27FC236}">
                      <a16:creationId xmlns:a16="http://schemas.microsoft.com/office/drawing/2014/main" id="{423D25E1-C305-4DCC-A66E-28B4A01A2F7D}"/>
                    </a:ext>
                  </a:extLst>
                </p:cNvPr>
                <p:cNvGrpSpPr/>
                <p:nvPr/>
              </p:nvGrpSpPr>
              <p:grpSpPr bwMode="black">
                <a:xfrm>
                  <a:off x="4134994" y="2521400"/>
                  <a:ext cx="214635" cy="165546"/>
                  <a:chOff x="6673850" y="4338638"/>
                  <a:chExt cx="1403351" cy="1082675"/>
                </a:xfrm>
                <a:grpFill/>
              </p:grpSpPr>
              <p:sp>
                <p:nvSpPr>
                  <p:cNvPr id="416" name="Freeform 247">
                    <a:extLst>
                      <a:ext uri="{FF2B5EF4-FFF2-40B4-BE49-F238E27FC236}">
                        <a16:creationId xmlns:a16="http://schemas.microsoft.com/office/drawing/2014/main" id="{3626069B-A3FA-4763-8189-4CCC6FA34142}"/>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7" name="Freeform 248">
                    <a:extLst>
                      <a:ext uri="{FF2B5EF4-FFF2-40B4-BE49-F238E27FC236}">
                        <a16:creationId xmlns:a16="http://schemas.microsoft.com/office/drawing/2014/main" id="{F76644D6-644F-47DA-B5E3-F876B2F7401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8" name="Freeform 249">
                    <a:extLst>
                      <a:ext uri="{FF2B5EF4-FFF2-40B4-BE49-F238E27FC236}">
                        <a16:creationId xmlns:a16="http://schemas.microsoft.com/office/drawing/2014/main" id="{B75B920C-61AF-4FF2-AF5E-08FD770AD86B}"/>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19" name="Oval 250">
                    <a:extLst>
                      <a:ext uri="{FF2B5EF4-FFF2-40B4-BE49-F238E27FC236}">
                        <a16:creationId xmlns:a16="http://schemas.microsoft.com/office/drawing/2014/main" id="{BB6BF519-6600-42E1-8392-D95F6E879043}"/>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0" name="Freeform 251">
                    <a:extLst>
                      <a:ext uri="{FF2B5EF4-FFF2-40B4-BE49-F238E27FC236}">
                        <a16:creationId xmlns:a16="http://schemas.microsoft.com/office/drawing/2014/main" id="{A6AB714C-3E76-49A3-8ED6-C9D077E6338F}"/>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1" name="Freeform 252">
                    <a:extLst>
                      <a:ext uri="{FF2B5EF4-FFF2-40B4-BE49-F238E27FC236}">
                        <a16:creationId xmlns:a16="http://schemas.microsoft.com/office/drawing/2014/main" id="{8FC583FA-B566-4500-9A2E-BD169D55311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2" name="Freeform 253">
                    <a:extLst>
                      <a:ext uri="{FF2B5EF4-FFF2-40B4-BE49-F238E27FC236}">
                        <a16:creationId xmlns:a16="http://schemas.microsoft.com/office/drawing/2014/main" id="{64F782AC-A156-4A50-95E6-D6385AC609CD}"/>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3" name="Oval 254">
                    <a:extLst>
                      <a:ext uri="{FF2B5EF4-FFF2-40B4-BE49-F238E27FC236}">
                        <a16:creationId xmlns:a16="http://schemas.microsoft.com/office/drawing/2014/main" id="{95064A1C-5CD8-44A4-959E-3D88F56C80E3}"/>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4" name="Freeform 255">
                    <a:extLst>
                      <a:ext uri="{FF2B5EF4-FFF2-40B4-BE49-F238E27FC236}">
                        <a16:creationId xmlns:a16="http://schemas.microsoft.com/office/drawing/2014/main" id="{9B8D526E-CDCF-4723-9A01-B24DC45F1C79}"/>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5" name="Freeform 256">
                    <a:extLst>
                      <a:ext uri="{FF2B5EF4-FFF2-40B4-BE49-F238E27FC236}">
                        <a16:creationId xmlns:a16="http://schemas.microsoft.com/office/drawing/2014/main" id="{60B6F93B-7EC2-423C-A694-381A5A80CB00}"/>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26" name="Freeform 257">
                    <a:extLst>
                      <a:ext uri="{FF2B5EF4-FFF2-40B4-BE49-F238E27FC236}">
                        <a16:creationId xmlns:a16="http://schemas.microsoft.com/office/drawing/2014/main" id="{06D07120-41A7-4061-8D74-D091D56A7D6B}"/>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15" name="Donut 497">
                  <a:extLst>
                    <a:ext uri="{FF2B5EF4-FFF2-40B4-BE49-F238E27FC236}">
                      <a16:creationId xmlns:a16="http://schemas.microsoft.com/office/drawing/2014/main" id="{E7204766-B945-41BC-965B-5674F89BCF83}"/>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27" name="Group 426">
                <a:extLst>
                  <a:ext uri="{FF2B5EF4-FFF2-40B4-BE49-F238E27FC236}">
                    <a16:creationId xmlns:a16="http://schemas.microsoft.com/office/drawing/2014/main" id="{648008E4-3599-4FAC-B715-3B8D351FD6F6}"/>
                  </a:ext>
                </a:extLst>
              </p:cNvPr>
              <p:cNvGrpSpPr/>
              <p:nvPr/>
            </p:nvGrpSpPr>
            <p:grpSpPr>
              <a:xfrm>
                <a:off x="3875062" y="4494611"/>
                <a:ext cx="618833" cy="618833"/>
                <a:chOff x="4046256" y="2408118"/>
                <a:chExt cx="392110" cy="392110"/>
              </a:xfrm>
              <a:solidFill>
                <a:schemeClr val="tx1"/>
              </a:solidFill>
            </p:grpSpPr>
            <p:grpSp>
              <p:nvGrpSpPr>
                <p:cNvPr id="428" name="Group 142">
                  <a:extLst>
                    <a:ext uri="{FF2B5EF4-FFF2-40B4-BE49-F238E27FC236}">
                      <a16:creationId xmlns:a16="http://schemas.microsoft.com/office/drawing/2014/main" id="{F4878AA0-6F64-442C-8BAB-AD45CA0B358E}"/>
                    </a:ext>
                  </a:extLst>
                </p:cNvPr>
                <p:cNvGrpSpPr/>
                <p:nvPr/>
              </p:nvGrpSpPr>
              <p:grpSpPr bwMode="black">
                <a:xfrm>
                  <a:off x="4134994" y="2521400"/>
                  <a:ext cx="214635" cy="165546"/>
                  <a:chOff x="6673850" y="4338638"/>
                  <a:chExt cx="1403351" cy="1082675"/>
                </a:xfrm>
                <a:grpFill/>
              </p:grpSpPr>
              <p:sp>
                <p:nvSpPr>
                  <p:cNvPr id="430" name="Freeform 247">
                    <a:extLst>
                      <a:ext uri="{FF2B5EF4-FFF2-40B4-BE49-F238E27FC236}">
                        <a16:creationId xmlns:a16="http://schemas.microsoft.com/office/drawing/2014/main" id="{1489069A-4F60-4F71-9DCF-1BB579808760}"/>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1" name="Freeform 248">
                    <a:extLst>
                      <a:ext uri="{FF2B5EF4-FFF2-40B4-BE49-F238E27FC236}">
                        <a16:creationId xmlns:a16="http://schemas.microsoft.com/office/drawing/2014/main" id="{8F168667-B591-412D-ABDB-71F7DAB2AC9C}"/>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2" name="Freeform 249">
                    <a:extLst>
                      <a:ext uri="{FF2B5EF4-FFF2-40B4-BE49-F238E27FC236}">
                        <a16:creationId xmlns:a16="http://schemas.microsoft.com/office/drawing/2014/main" id="{510C4316-6DA7-45B0-A1C2-509DDFC695D4}"/>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3" name="Oval 250">
                    <a:extLst>
                      <a:ext uri="{FF2B5EF4-FFF2-40B4-BE49-F238E27FC236}">
                        <a16:creationId xmlns:a16="http://schemas.microsoft.com/office/drawing/2014/main" id="{F7DC9F82-3FA5-431D-BE8C-0B1D942C06A9}"/>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4" name="Freeform 251">
                    <a:extLst>
                      <a:ext uri="{FF2B5EF4-FFF2-40B4-BE49-F238E27FC236}">
                        <a16:creationId xmlns:a16="http://schemas.microsoft.com/office/drawing/2014/main" id="{9C462D4A-E887-4457-A523-C0599B7F5EBA}"/>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5" name="Freeform 252">
                    <a:extLst>
                      <a:ext uri="{FF2B5EF4-FFF2-40B4-BE49-F238E27FC236}">
                        <a16:creationId xmlns:a16="http://schemas.microsoft.com/office/drawing/2014/main" id="{655DE840-AB72-48C5-90F9-78B7D45EDC83}"/>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6" name="Freeform 253">
                    <a:extLst>
                      <a:ext uri="{FF2B5EF4-FFF2-40B4-BE49-F238E27FC236}">
                        <a16:creationId xmlns:a16="http://schemas.microsoft.com/office/drawing/2014/main" id="{0F91FC8D-FC24-4F7C-80AA-1F0B6142C5C1}"/>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7" name="Oval 254">
                    <a:extLst>
                      <a:ext uri="{FF2B5EF4-FFF2-40B4-BE49-F238E27FC236}">
                        <a16:creationId xmlns:a16="http://schemas.microsoft.com/office/drawing/2014/main" id="{AB58427C-3CA1-449B-82F9-7AE47FD88147}"/>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8" name="Freeform 255">
                    <a:extLst>
                      <a:ext uri="{FF2B5EF4-FFF2-40B4-BE49-F238E27FC236}">
                        <a16:creationId xmlns:a16="http://schemas.microsoft.com/office/drawing/2014/main" id="{E883C0DD-A0B8-451F-9F12-BDA4D96E58A0}"/>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39" name="Freeform 256">
                    <a:extLst>
                      <a:ext uri="{FF2B5EF4-FFF2-40B4-BE49-F238E27FC236}">
                        <a16:creationId xmlns:a16="http://schemas.microsoft.com/office/drawing/2014/main" id="{C80908E4-46CB-4690-96C1-CD03296C7951}"/>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40" name="Freeform 257">
                    <a:extLst>
                      <a:ext uri="{FF2B5EF4-FFF2-40B4-BE49-F238E27FC236}">
                        <a16:creationId xmlns:a16="http://schemas.microsoft.com/office/drawing/2014/main" id="{1787E9B3-8361-4735-8D6A-2853614527A7}"/>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29" name="Donut 497">
                  <a:extLst>
                    <a:ext uri="{FF2B5EF4-FFF2-40B4-BE49-F238E27FC236}">
                      <a16:creationId xmlns:a16="http://schemas.microsoft.com/office/drawing/2014/main" id="{E783048B-E949-4D53-82DF-8ED8EA3F5E0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C6CEA797-648E-41DA-8308-65DF45DDAC72}"/>
                  </a:ext>
                </a:extLst>
              </p:cNvPr>
              <p:cNvGrpSpPr/>
              <p:nvPr/>
            </p:nvGrpSpPr>
            <p:grpSpPr>
              <a:xfrm>
                <a:off x="6565651" y="4152823"/>
                <a:ext cx="618833" cy="618833"/>
                <a:chOff x="4604545" y="1640238"/>
                <a:chExt cx="392110" cy="392110"/>
              </a:xfrm>
              <a:solidFill>
                <a:schemeClr val="tx1"/>
              </a:solidFill>
            </p:grpSpPr>
            <p:grpSp>
              <p:nvGrpSpPr>
                <p:cNvPr id="442" name="Group 36">
                  <a:extLst>
                    <a:ext uri="{FF2B5EF4-FFF2-40B4-BE49-F238E27FC236}">
                      <a16:creationId xmlns:a16="http://schemas.microsoft.com/office/drawing/2014/main" id="{4805D561-256D-4B78-8AE5-A1F0E69AEC9F}"/>
                    </a:ext>
                  </a:extLst>
                </p:cNvPr>
                <p:cNvGrpSpPr/>
                <p:nvPr/>
              </p:nvGrpSpPr>
              <p:grpSpPr bwMode="black">
                <a:xfrm>
                  <a:off x="4673640" y="1736214"/>
                  <a:ext cx="253920" cy="200159"/>
                  <a:chOff x="3358790" y="376388"/>
                  <a:chExt cx="1516063" cy="1195388"/>
                </a:xfrm>
                <a:grpFill/>
              </p:grpSpPr>
              <p:sp>
                <p:nvSpPr>
                  <p:cNvPr id="444" name="Freeform 26">
                    <a:extLst>
                      <a:ext uri="{FF2B5EF4-FFF2-40B4-BE49-F238E27FC236}">
                        <a16:creationId xmlns:a16="http://schemas.microsoft.com/office/drawing/2014/main" id="{C1639156-23CB-499A-BB6B-A29E530A921C}"/>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5" name="Freeform 27">
                    <a:extLst>
                      <a:ext uri="{FF2B5EF4-FFF2-40B4-BE49-F238E27FC236}">
                        <a16:creationId xmlns:a16="http://schemas.microsoft.com/office/drawing/2014/main" id="{2D108740-394B-49D9-8E4C-BC16882D3D4A}"/>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6" name="Freeform 28">
                    <a:extLst>
                      <a:ext uri="{FF2B5EF4-FFF2-40B4-BE49-F238E27FC236}">
                        <a16:creationId xmlns:a16="http://schemas.microsoft.com/office/drawing/2014/main" id="{85E51DFC-C25E-4FC4-8401-9B74C4B943DA}"/>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7" name="Freeform 29">
                    <a:extLst>
                      <a:ext uri="{FF2B5EF4-FFF2-40B4-BE49-F238E27FC236}">
                        <a16:creationId xmlns:a16="http://schemas.microsoft.com/office/drawing/2014/main" id="{2DBB8E65-DFEE-4CA2-87EB-34D08CBD9D7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8" name="Oval 30">
                    <a:extLst>
                      <a:ext uri="{FF2B5EF4-FFF2-40B4-BE49-F238E27FC236}">
                        <a16:creationId xmlns:a16="http://schemas.microsoft.com/office/drawing/2014/main" id="{EDD9DCAE-255B-4232-8BD6-06D6C29F4F84}"/>
                      </a:ext>
                    </a:extLst>
                  </p:cNvPr>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sp>
                <p:nvSpPr>
                  <p:cNvPr id="449" name="Oval 31">
                    <a:extLst>
                      <a:ext uri="{FF2B5EF4-FFF2-40B4-BE49-F238E27FC236}">
                        <a16:creationId xmlns:a16="http://schemas.microsoft.com/office/drawing/2014/main" id="{704FF50D-EE4C-4C9F-A27E-436EC9804204}"/>
                      </a:ext>
                    </a:extLst>
                  </p:cNvPr>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2400" b="0" i="0" u="none" strike="noStrike" kern="0" cap="none" spc="-163" normalizeH="0" baseline="0" noProof="0">
                      <a:ln>
                        <a:noFill/>
                      </a:ln>
                      <a:solidFill>
                        <a:srgbClr val="525051">
                          <a:lumMod val="50000"/>
                        </a:srgbClr>
                      </a:solidFill>
                      <a:effectLst/>
                      <a:uLnTx/>
                      <a:uFillTx/>
                      <a:latin typeface="KodchiangUPC" panose="02020603050405020304" pitchFamily="18" charset="-34"/>
                    </a:endParaRPr>
                  </a:p>
                </p:txBody>
              </p:sp>
            </p:grpSp>
            <p:sp>
              <p:nvSpPr>
                <p:cNvPr id="443" name="Donut 443">
                  <a:extLst>
                    <a:ext uri="{FF2B5EF4-FFF2-40B4-BE49-F238E27FC236}">
                      <a16:creationId xmlns:a16="http://schemas.microsoft.com/office/drawing/2014/main" id="{E2BDBF46-C7F0-43FF-94D4-4DF696A57546}"/>
                    </a:ext>
                  </a:extLst>
                </p:cNvPr>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50" name="Group 449">
                <a:extLst>
                  <a:ext uri="{FF2B5EF4-FFF2-40B4-BE49-F238E27FC236}">
                    <a16:creationId xmlns:a16="http://schemas.microsoft.com/office/drawing/2014/main" id="{A640D69B-2E7A-4ACD-AB02-BEB9402A0D91}"/>
                  </a:ext>
                </a:extLst>
              </p:cNvPr>
              <p:cNvGrpSpPr/>
              <p:nvPr/>
            </p:nvGrpSpPr>
            <p:grpSpPr>
              <a:xfrm>
                <a:off x="8090816" y="2812600"/>
                <a:ext cx="618833" cy="618833"/>
                <a:chOff x="4046256" y="2408118"/>
                <a:chExt cx="392110" cy="392110"/>
              </a:xfrm>
              <a:solidFill>
                <a:schemeClr val="tx1"/>
              </a:solidFill>
            </p:grpSpPr>
            <p:grpSp>
              <p:nvGrpSpPr>
                <p:cNvPr id="451" name="Group 142">
                  <a:extLst>
                    <a:ext uri="{FF2B5EF4-FFF2-40B4-BE49-F238E27FC236}">
                      <a16:creationId xmlns:a16="http://schemas.microsoft.com/office/drawing/2014/main" id="{FD16553D-9735-49D4-9DC2-53FA31766B58}"/>
                    </a:ext>
                  </a:extLst>
                </p:cNvPr>
                <p:cNvGrpSpPr/>
                <p:nvPr/>
              </p:nvGrpSpPr>
              <p:grpSpPr bwMode="black">
                <a:xfrm>
                  <a:off x="4134994" y="2521400"/>
                  <a:ext cx="214635" cy="165546"/>
                  <a:chOff x="6673850" y="4338638"/>
                  <a:chExt cx="1403351" cy="1082675"/>
                </a:xfrm>
                <a:grpFill/>
              </p:grpSpPr>
              <p:sp>
                <p:nvSpPr>
                  <p:cNvPr id="453" name="Freeform 247">
                    <a:extLst>
                      <a:ext uri="{FF2B5EF4-FFF2-40B4-BE49-F238E27FC236}">
                        <a16:creationId xmlns:a16="http://schemas.microsoft.com/office/drawing/2014/main" id="{B4142F20-7AB5-493C-951D-60BC662C1068}"/>
                      </a:ext>
                    </a:extLst>
                  </p:cNvPr>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4" name="Freeform 248">
                    <a:extLst>
                      <a:ext uri="{FF2B5EF4-FFF2-40B4-BE49-F238E27FC236}">
                        <a16:creationId xmlns:a16="http://schemas.microsoft.com/office/drawing/2014/main" id="{A9CE159B-860D-47EB-85F5-BDF2030B6A3E}"/>
                      </a:ext>
                    </a:extLst>
                  </p:cNvPr>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5" name="Freeform 249">
                    <a:extLst>
                      <a:ext uri="{FF2B5EF4-FFF2-40B4-BE49-F238E27FC236}">
                        <a16:creationId xmlns:a16="http://schemas.microsoft.com/office/drawing/2014/main" id="{988F17D3-57E0-4CB1-93DE-B4C444A9B3D8}"/>
                      </a:ext>
                    </a:extLst>
                  </p:cNvPr>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6" name="Oval 250">
                    <a:extLst>
                      <a:ext uri="{FF2B5EF4-FFF2-40B4-BE49-F238E27FC236}">
                        <a16:creationId xmlns:a16="http://schemas.microsoft.com/office/drawing/2014/main" id="{5BB7E691-B40B-4B80-81FA-E71737230D38}"/>
                      </a:ext>
                    </a:extLst>
                  </p:cNvPr>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7" name="Freeform 251">
                    <a:extLst>
                      <a:ext uri="{FF2B5EF4-FFF2-40B4-BE49-F238E27FC236}">
                        <a16:creationId xmlns:a16="http://schemas.microsoft.com/office/drawing/2014/main" id="{5CF91C62-14E6-46B2-94C0-BFAE7B955474}"/>
                      </a:ext>
                    </a:extLst>
                  </p:cNvPr>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8" name="Freeform 252">
                    <a:extLst>
                      <a:ext uri="{FF2B5EF4-FFF2-40B4-BE49-F238E27FC236}">
                        <a16:creationId xmlns:a16="http://schemas.microsoft.com/office/drawing/2014/main" id="{84AFC9F1-211D-4B12-9F54-DD508BB672C6}"/>
                      </a:ext>
                    </a:extLst>
                  </p:cNvPr>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59" name="Freeform 253">
                    <a:extLst>
                      <a:ext uri="{FF2B5EF4-FFF2-40B4-BE49-F238E27FC236}">
                        <a16:creationId xmlns:a16="http://schemas.microsoft.com/office/drawing/2014/main" id="{279FEC13-1A76-421C-87E2-C7C6E50BF9F8}"/>
                      </a:ext>
                    </a:extLst>
                  </p:cNvPr>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0" name="Oval 254">
                    <a:extLst>
                      <a:ext uri="{FF2B5EF4-FFF2-40B4-BE49-F238E27FC236}">
                        <a16:creationId xmlns:a16="http://schemas.microsoft.com/office/drawing/2014/main" id="{4AD5F4B0-1E7B-4F7B-9FB8-36625604B739}"/>
                      </a:ext>
                    </a:extLst>
                  </p:cNvPr>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1" name="Freeform 255">
                    <a:extLst>
                      <a:ext uri="{FF2B5EF4-FFF2-40B4-BE49-F238E27FC236}">
                        <a16:creationId xmlns:a16="http://schemas.microsoft.com/office/drawing/2014/main" id="{986A7C63-75D5-486B-A950-745302D9F94B}"/>
                      </a:ext>
                    </a:extLst>
                  </p:cNvPr>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2" name="Freeform 256">
                    <a:extLst>
                      <a:ext uri="{FF2B5EF4-FFF2-40B4-BE49-F238E27FC236}">
                        <a16:creationId xmlns:a16="http://schemas.microsoft.com/office/drawing/2014/main" id="{FCA11071-362D-4253-9B53-1D430976F397}"/>
                      </a:ext>
                    </a:extLst>
                  </p:cNvPr>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3" name="Freeform 257">
                    <a:extLst>
                      <a:ext uri="{FF2B5EF4-FFF2-40B4-BE49-F238E27FC236}">
                        <a16:creationId xmlns:a16="http://schemas.microsoft.com/office/drawing/2014/main" id="{AE6767E0-9CB2-4B01-82D0-325A7934C9BE}"/>
                      </a:ext>
                    </a:extLst>
                  </p:cNvPr>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grpSp>
            <p:sp>
              <p:nvSpPr>
                <p:cNvPr id="452" name="Donut 497">
                  <a:extLst>
                    <a:ext uri="{FF2B5EF4-FFF2-40B4-BE49-F238E27FC236}">
                      <a16:creationId xmlns:a16="http://schemas.microsoft.com/office/drawing/2014/main" id="{AB682D23-3294-4628-B3AF-4E4C4E5FEBEF}"/>
                    </a:ext>
                  </a:extLst>
                </p:cNvPr>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24CBE5AC-101B-464C-8F15-91FA254F0EED}"/>
                  </a:ext>
                </a:extLst>
              </p:cNvPr>
              <p:cNvGrpSpPr/>
              <p:nvPr/>
            </p:nvGrpSpPr>
            <p:grpSpPr>
              <a:xfrm>
                <a:off x="6490991" y="4934661"/>
                <a:ext cx="618833" cy="618833"/>
                <a:chOff x="4179295" y="3183652"/>
                <a:chExt cx="392110" cy="392110"/>
              </a:xfrm>
              <a:solidFill>
                <a:schemeClr val="tx1"/>
              </a:solidFill>
            </p:grpSpPr>
            <p:sp>
              <p:nvSpPr>
                <p:cNvPr id="465" name="Freeform 15">
                  <a:extLst>
                    <a:ext uri="{FF2B5EF4-FFF2-40B4-BE49-F238E27FC236}">
                      <a16:creationId xmlns:a16="http://schemas.microsoft.com/office/drawing/2014/main" id="{C6FE6D8F-CACA-49DE-A037-1195DC30C076}"/>
                    </a:ext>
                  </a:extLst>
                </p:cNvPr>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25051"/>
                    </a:solidFill>
                    <a:effectLst/>
                    <a:uLnTx/>
                    <a:uFillTx/>
                    <a:latin typeface="Blender Pro Book"/>
                  </a:endParaRPr>
                </a:p>
              </p:txBody>
            </p:sp>
            <p:sp>
              <p:nvSpPr>
                <p:cNvPr id="466" name="Donut 485">
                  <a:extLst>
                    <a:ext uri="{FF2B5EF4-FFF2-40B4-BE49-F238E27FC236}">
                      <a16:creationId xmlns:a16="http://schemas.microsoft.com/office/drawing/2014/main" id="{CD40E61B-7CBB-40FA-AE06-00A42FB1E8BF}"/>
                    </a:ext>
                  </a:extLst>
                </p:cNvPr>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9" name="Rounded Rectangle 10">
                <a:extLst>
                  <a:ext uri="{FF2B5EF4-FFF2-40B4-BE49-F238E27FC236}">
                    <a16:creationId xmlns:a16="http://schemas.microsoft.com/office/drawing/2014/main" id="{6274B900-C166-436B-8E5A-F8E4830A736E}"/>
                  </a:ext>
                </a:extLst>
              </p:cNvPr>
              <p:cNvSpPr/>
              <p:nvPr/>
            </p:nvSpPr>
            <p:spPr>
              <a:xfrm>
                <a:off x="3335864" y="1092954"/>
                <a:ext cx="5584307" cy="4672092"/>
              </a:xfrm>
              <a:prstGeom prst="roundRect">
                <a:avLst/>
              </a:prstGeom>
              <a:solidFill>
                <a:schemeClr val="bg1">
                  <a:alpha val="90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a:solidFill>
                      <a:schemeClr val="tx1"/>
                    </a:solidFill>
                  </a:rPr>
                  <a:t>Orleans</a:t>
                </a:r>
              </a:p>
            </p:txBody>
          </p:sp>
          <p:sp>
            <p:nvSpPr>
              <p:cNvPr id="222" name="Oval 221">
                <a:extLst>
                  <a:ext uri="{FF2B5EF4-FFF2-40B4-BE49-F238E27FC236}">
                    <a16:creationId xmlns:a16="http://schemas.microsoft.com/office/drawing/2014/main" id="{B005E347-BDF5-431F-B9B9-D6E78F4E0E04}"/>
                  </a:ext>
                </a:extLst>
              </p:cNvPr>
              <p:cNvSpPr/>
              <p:nvPr/>
            </p:nvSpPr>
            <p:spPr>
              <a:xfrm>
                <a:off x="4617599" y="1979285"/>
                <a:ext cx="3162312" cy="316231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Picture 222">
                <a:extLst>
                  <a:ext uri="{FF2B5EF4-FFF2-40B4-BE49-F238E27FC236}">
                    <a16:creationId xmlns:a16="http://schemas.microsoft.com/office/drawing/2014/main" id="{F05AFB4F-8A1E-456C-BA3D-56E926E57B99}"/>
                  </a:ext>
                </a:extLst>
              </p:cNvPr>
              <p:cNvPicPr>
                <a:picLocks noChangeAspect="1"/>
              </p:cNvPicPr>
              <p:nvPr/>
            </p:nvPicPr>
            <p:blipFill>
              <a:blip r:embed="rId6"/>
              <a:stretch>
                <a:fillRect/>
              </a:stretch>
            </p:blipFill>
            <p:spPr>
              <a:xfrm>
                <a:off x="4266538" y="2546168"/>
                <a:ext cx="861638" cy="682000"/>
              </a:xfrm>
              <a:prstGeom prst="rect">
                <a:avLst/>
              </a:prstGeom>
            </p:spPr>
          </p:pic>
          <p:pic>
            <p:nvPicPr>
              <p:cNvPr id="224" name="Picture 223">
                <a:extLst>
                  <a:ext uri="{FF2B5EF4-FFF2-40B4-BE49-F238E27FC236}">
                    <a16:creationId xmlns:a16="http://schemas.microsoft.com/office/drawing/2014/main" id="{672DE1D3-D87A-40A6-84DE-5E68FB583B90}"/>
                  </a:ext>
                </a:extLst>
              </p:cNvPr>
              <p:cNvPicPr>
                <a:picLocks noChangeAspect="1"/>
              </p:cNvPicPr>
              <p:nvPr/>
            </p:nvPicPr>
            <p:blipFill>
              <a:blip r:embed="rId6"/>
              <a:stretch>
                <a:fillRect/>
              </a:stretch>
            </p:blipFill>
            <p:spPr>
              <a:xfrm>
                <a:off x="5799972" y="4824348"/>
                <a:ext cx="861638" cy="682000"/>
              </a:xfrm>
              <a:prstGeom prst="rect">
                <a:avLst/>
              </a:prstGeom>
            </p:spPr>
          </p:pic>
          <p:pic>
            <p:nvPicPr>
              <p:cNvPr id="226" name="Picture 225">
                <a:extLst>
                  <a:ext uri="{FF2B5EF4-FFF2-40B4-BE49-F238E27FC236}">
                    <a16:creationId xmlns:a16="http://schemas.microsoft.com/office/drawing/2014/main" id="{6F18CA9B-3CA8-4503-B52B-7F24B37F0B48}"/>
                  </a:ext>
                </a:extLst>
              </p:cNvPr>
              <p:cNvPicPr>
                <a:picLocks noChangeAspect="1"/>
              </p:cNvPicPr>
              <p:nvPr/>
            </p:nvPicPr>
            <p:blipFill>
              <a:blip r:embed="rId6"/>
              <a:stretch>
                <a:fillRect/>
              </a:stretch>
            </p:blipFill>
            <p:spPr>
              <a:xfrm>
                <a:off x="5799972" y="1739155"/>
                <a:ext cx="861638" cy="682000"/>
              </a:xfrm>
              <a:prstGeom prst="rect">
                <a:avLst/>
              </a:prstGeom>
            </p:spPr>
          </p:pic>
          <p:pic>
            <p:nvPicPr>
              <p:cNvPr id="227" name="Picture 226">
                <a:extLst>
                  <a:ext uri="{FF2B5EF4-FFF2-40B4-BE49-F238E27FC236}">
                    <a16:creationId xmlns:a16="http://schemas.microsoft.com/office/drawing/2014/main" id="{E3FC4627-FE13-43E3-886E-F5922CCE3E82}"/>
                  </a:ext>
                </a:extLst>
              </p:cNvPr>
              <p:cNvPicPr>
                <a:picLocks noChangeAspect="1"/>
              </p:cNvPicPr>
              <p:nvPr/>
            </p:nvPicPr>
            <p:blipFill>
              <a:blip r:embed="rId6"/>
              <a:stretch>
                <a:fillRect/>
              </a:stretch>
            </p:blipFill>
            <p:spPr>
              <a:xfrm>
                <a:off x="4266538" y="3841135"/>
                <a:ext cx="861638" cy="682000"/>
              </a:xfrm>
              <a:prstGeom prst="rect">
                <a:avLst/>
              </a:prstGeom>
            </p:spPr>
          </p:pic>
          <p:pic>
            <p:nvPicPr>
              <p:cNvPr id="228" name="Picture 227">
                <a:extLst>
                  <a:ext uri="{FF2B5EF4-FFF2-40B4-BE49-F238E27FC236}">
                    <a16:creationId xmlns:a16="http://schemas.microsoft.com/office/drawing/2014/main" id="{95A4E4B3-A2B9-42AF-BBFE-BE1AC1336FE4}"/>
                  </a:ext>
                </a:extLst>
              </p:cNvPr>
              <p:cNvPicPr>
                <a:picLocks noChangeAspect="1"/>
              </p:cNvPicPr>
              <p:nvPr/>
            </p:nvPicPr>
            <p:blipFill>
              <a:blip r:embed="rId6"/>
              <a:stretch>
                <a:fillRect/>
              </a:stretch>
            </p:blipFill>
            <p:spPr>
              <a:xfrm>
                <a:off x="7204451" y="3841135"/>
                <a:ext cx="861638" cy="682000"/>
              </a:xfrm>
              <a:prstGeom prst="rect">
                <a:avLst/>
              </a:prstGeom>
            </p:spPr>
          </p:pic>
        </p:grpSp>
        <p:grpSp>
          <p:nvGrpSpPr>
            <p:cNvPr id="2" name="Group 1">
              <a:extLst>
                <a:ext uri="{FF2B5EF4-FFF2-40B4-BE49-F238E27FC236}">
                  <a16:creationId xmlns:a16="http://schemas.microsoft.com/office/drawing/2014/main" id="{82635528-44BF-42FA-8336-10D4ED4014C7}"/>
                </a:ext>
              </a:extLst>
            </p:cNvPr>
            <p:cNvGrpSpPr/>
            <p:nvPr/>
          </p:nvGrpSpPr>
          <p:grpSpPr>
            <a:xfrm>
              <a:off x="9830859" y="1092953"/>
              <a:ext cx="1523726" cy="4672093"/>
              <a:chOff x="9830859" y="1092953"/>
              <a:chExt cx="1523726" cy="4672093"/>
            </a:xfrm>
          </p:grpSpPr>
          <p:grpSp>
            <p:nvGrpSpPr>
              <p:cNvPr id="10" name="Group 9">
                <a:extLst>
                  <a:ext uri="{FF2B5EF4-FFF2-40B4-BE49-F238E27FC236}">
                    <a16:creationId xmlns:a16="http://schemas.microsoft.com/office/drawing/2014/main" id="{BECFF608-A21B-4CEE-A5C6-C5838FDE3DF1}"/>
                  </a:ext>
                </a:extLst>
              </p:cNvPr>
              <p:cNvGrpSpPr/>
              <p:nvPr/>
            </p:nvGrpSpPr>
            <p:grpSpPr>
              <a:xfrm>
                <a:off x="9830859" y="1092953"/>
                <a:ext cx="1523726" cy="4672093"/>
                <a:chOff x="4605251" y="1481980"/>
                <a:chExt cx="1296786" cy="3469777"/>
              </a:xfrm>
            </p:grpSpPr>
            <p:pic>
              <p:nvPicPr>
                <p:cNvPr id="11" name="Picture 10">
                  <a:extLst>
                    <a:ext uri="{FF2B5EF4-FFF2-40B4-BE49-F238E27FC236}">
                      <a16:creationId xmlns:a16="http://schemas.microsoft.com/office/drawing/2014/main" id="{5F31004A-CC0F-4904-A80F-5B1C9CCD55B7}"/>
                    </a:ext>
                  </a:extLst>
                </p:cNvPr>
                <p:cNvPicPr>
                  <a:picLocks noChangeAspect="1"/>
                </p:cNvPicPr>
                <p:nvPr/>
              </p:nvPicPr>
              <p:blipFill>
                <a:blip r:embed="rId7"/>
                <a:stretch>
                  <a:fillRect/>
                </a:stretch>
              </p:blipFill>
              <p:spPr>
                <a:xfrm>
                  <a:off x="4822825" y="2981476"/>
                  <a:ext cx="861638" cy="682000"/>
                </a:xfrm>
                <a:prstGeom prst="rect">
                  <a:avLst/>
                </a:prstGeom>
              </p:spPr>
            </p:pic>
            <p:sp>
              <p:nvSpPr>
                <p:cNvPr id="12" name="Rounded Rectangle 19">
                  <a:extLst>
                    <a:ext uri="{FF2B5EF4-FFF2-40B4-BE49-F238E27FC236}">
                      <a16:creationId xmlns:a16="http://schemas.microsoft.com/office/drawing/2014/main" id="{AD3EB081-548C-40E7-A910-DE055C806B13}"/>
                    </a:ext>
                  </a:extLst>
                </p:cNvPr>
                <p:cNvSpPr/>
                <p:nvPr/>
              </p:nvSpPr>
              <p:spPr>
                <a:xfrm>
                  <a:off x="4605251" y="1481980"/>
                  <a:ext cx="1296786" cy="3469777"/>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a:solidFill>
                        <a:schemeClr val="tx1"/>
                      </a:solidFill>
                    </a:rPr>
                    <a:t>Storage</a:t>
                  </a:r>
                </a:p>
              </p:txBody>
            </p:sp>
          </p:grpSp>
          <p:pic>
            <p:nvPicPr>
              <p:cNvPr id="221" name="Picture 220">
                <a:extLst>
                  <a:ext uri="{FF2B5EF4-FFF2-40B4-BE49-F238E27FC236}">
                    <a16:creationId xmlns:a16="http://schemas.microsoft.com/office/drawing/2014/main" id="{BEBDD27A-2632-4B19-91C2-BCA357811369}"/>
                  </a:ext>
                </a:extLst>
              </p:cNvPr>
              <p:cNvPicPr>
                <a:picLocks noChangeAspect="1"/>
              </p:cNvPicPr>
              <p:nvPr/>
            </p:nvPicPr>
            <p:blipFill>
              <a:blip r:embed="rId7"/>
              <a:stretch>
                <a:fillRect/>
              </a:stretch>
            </p:blipFill>
            <p:spPr>
              <a:xfrm>
                <a:off x="10086509" y="4526863"/>
                <a:ext cx="1012426" cy="918321"/>
              </a:xfrm>
              <a:prstGeom prst="rect">
                <a:avLst/>
              </a:prstGeom>
            </p:spPr>
          </p:pic>
          <p:pic>
            <p:nvPicPr>
              <p:cNvPr id="225" name="Picture 224">
                <a:extLst>
                  <a:ext uri="{FF2B5EF4-FFF2-40B4-BE49-F238E27FC236}">
                    <a16:creationId xmlns:a16="http://schemas.microsoft.com/office/drawing/2014/main" id="{3CF11C34-2A5C-4BBC-8F1B-84C14EF072E0}"/>
                  </a:ext>
                </a:extLst>
              </p:cNvPr>
              <p:cNvPicPr>
                <a:picLocks noChangeAspect="1"/>
              </p:cNvPicPr>
              <p:nvPr/>
            </p:nvPicPr>
            <p:blipFill>
              <a:blip r:embed="rId7"/>
              <a:stretch>
                <a:fillRect/>
              </a:stretch>
            </p:blipFill>
            <p:spPr>
              <a:xfrm>
                <a:off x="10086509" y="1697641"/>
                <a:ext cx="1012426" cy="918321"/>
              </a:xfrm>
              <a:prstGeom prst="rect">
                <a:avLst/>
              </a:prstGeom>
            </p:spPr>
          </p:pic>
        </p:grpSp>
      </p:grpSp>
    </p:spTree>
    <p:extLst>
      <p:ext uri="{BB962C8B-B14F-4D97-AF65-F5344CB8AC3E}">
        <p14:creationId xmlns:p14="http://schemas.microsoft.com/office/powerpoint/2010/main" val="42206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4F1A7-7548-4FDB-B0DA-7EE99DF9B507}"/>
              </a:ext>
            </a:extLst>
          </p:cNvPr>
          <p:cNvSpPr/>
          <p:nvPr/>
        </p:nvSpPr>
        <p:spPr>
          <a:xfrm>
            <a:off x="1341661" y="2336393"/>
            <a:ext cx="9508677" cy="21852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interface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IGrainWithStringKey</a:t>
            </a:r>
            <a:endPar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  Task</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4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from</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string</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msg</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endParaRPr kumimoji="0" lang="en-US" sz="2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261519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4F1A7-7548-4FDB-B0DA-7EE99DF9B507}"/>
              </a:ext>
            </a:extLst>
          </p:cNvPr>
          <p:cNvSpPr/>
          <p:nvPr/>
        </p:nvSpPr>
        <p:spPr>
          <a:xfrm>
            <a:off x="194934" y="1151453"/>
            <a:ext cx="11802131" cy="45858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class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IPersistentState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List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&gt;&gt;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Task</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FromResult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public async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Task</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string</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State</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Add</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new</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sender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body </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_</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msgs</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WriteStateAsync</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
        <p:nvSpPr>
          <p:cNvPr id="3" name="Rounded Rectangular Callout 14">
            <a:extLst>
              <a:ext uri="{FF2B5EF4-FFF2-40B4-BE49-F238E27FC236}">
                <a16:creationId xmlns:a16="http://schemas.microsoft.com/office/drawing/2014/main" id="{3BE2369C-42F9-40FA-A15C-4610A7F11F01}"/>
              </a:ext>
            </a:extLst>
          </p:cNvPr>
          <p:cNvSpPr/>
          <p:nvPr/>
        </p:nvSpPr>
        <p:spPr>
          <a:xfrm>
            <a:off x="1416110" y="5418940"/>
            <a:ext cx="2444465" cy="636768"/>
          </a:xfrm>
          <a:prstGeom prst="wedgeRoundRectCallout">
            <a:avLst>
              <a:gd name="adj1" fmla="val -37122"/>
              <a:gd name="adj2" fmla="val -75683"/>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Methods are always</a:t>
            </a:r>
            <a:b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single-threaded</a:t>
            </a:r>
          </a:p>
        </p:txBody>
      </p:sp>
      <p:sp>
        <p:nvSpPr>
          <p:cNvPr id="4" name="Rounded Rectangular Callout 14">
            <a:extLst>
              <a:ext uri="{FF2B5EF4-FFF2-40B4-BE49-F238E27FC236}">
                <a16:creationId xmlns:a16="http://schemas.microsoft.com/office/drawing/2014/main" id="{E0BF08F4-2287-4C06-A225-8E157472BF38}"/>
              </a:ext>
            </a:extLst>
          </p:cNvPr>
          <p:cNvSpPr/>
          <p:nvPr/>
        </p:nvSpPr>
        <p:spPr>
          <a:xfrm>
            <a:off x="9489378" y="3779184"/>
            <a:ext cx="2444465" cy="636768"/>
          </a:xfrm>
          <a:prstGeom prst="wedgeRoundRectCallout">
            <a:avLst>
              <a:gd name="adj1" fmla="val -31805"/>
              <a:gd name="adj2" fmla="val -73345"/>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We never loaded the state…</a:t>
            </a:r>
          </a:p>
        </p:txBody>
      </p:sp>
    </p:spTree>
    <p:extLst>
      <p:ext uri="{BB962C8B-B14F-4D97-AF65-F5344CB8AC3E}">
        <p14:creationId xmlns:p14="http://schemas.microsoft.com/office/powerpoint/2010/main" val="174518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012841-7DDA-47F1-BFC9-41208FF94E00}"/>
              </a:ext>
            </a:extLst>
          </p:cNvPr>
          <p:cNvSpPr txBox="1"/>
          <p:nvPr/>
        </p:nvSpPr>
        <p:spPr>
          <a:xfrm>
            <a:off x="1499152" y="2305615"/>
            <a:ext cx="9193695" cy="2246769"/>
          </a:xfrm>
          <a:prstGeom prst="rect">
            <a:avLst/>
          </a:prstGeom>
          <a:solidFill>
            <a:srgbClr val="1E1E1E"/>
          </a:solid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Get grain references. Synchronous &amp; cheap</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client</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"reuben"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friend</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client</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&lt;</a:t>
            </a:r>
            <a:r>
              <a:rPr kumimoji="0" lang="en-US" sz="2000" b="0" i="0" u="none" strike="noStrike" kern="1200" cap="none" spc="0" normalizeH="0" baseline="0" noProof="0" err="1">
                <a:ln>
                  <a:noFill/>
                </a:ln>
                <a:solidFill>
                  <a:srgbClr val="4EC9B0"/>
                </a:solidFill>
                <a:effectLst/>
                <a:uLnTx/>
                <a:uFillTx/>
                <a:latin typeface="Consolas" panose="020B0609020204030204" pitchFamily="49" charset="0"/>
                <a:ea typeface="+mn-ea"/>
                <a:cs typeface="+mn-cs"/>
              </a:rPr>
              <a:t>IUserGrain</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&gt;(</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JotB</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Call them</a:t>
            </a:r>
            <a:endPar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friend</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"hey :)"</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20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await</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20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me</a:t>
            </a:r>
            <a:r>
              <a:rPr kumimoji="0" lang="en-US" sz="20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20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GetMessages</a:t>
            </a:r>
            <a:r>
              <a:rPr kumimoji="0" lang="en-US" sz="20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20836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AF68FE-4E63-41AB-B58E-DD822A359C6A}"/>
              </a:ext>
            </a:extLst>
          </p:cNvPr>
          <p:cNvGrpSpPr/>
          <p:nvPr/>
        </p:nvGrpSpPr>
        <p:grpSpPr>
          <a:xfrm>
            <a:off x="5200588"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flipV="1">
            <a:off x="1619250" y="700088"/>
            <a:ext cx="3667125" cy="653211"/>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a:endCxn id="6" idx="1"/>
          </p:cNvCxnSpPr>
          <p:nvPr/>
        </p:nvCxnSpPr>
        <p:spPr>
          <a:xfrm>
            <a:off x="6600825" y="662827"/>
            <a:ext cx="3533823" cy="1870918"/>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a:off x="1670678" y="3427957"/>
            <a:ext cx="3615697" cy="162230"/>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flipV="1">
            <a:off x="6558307" y="2800761"/>
            <a:ext cx="3576341" cy="776554"/>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138738"/>
            <a:ext cx="3708882" cy="249333"/>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757BD7-5032-49AD-B641-F5CBF09B685F}"/>
              </a:ext>
            </a:extLst>
          </p:cNvPr>
          <p:cNvCxnSpPr>
            <a:cxnSpLocks/>
            <a:endCxn id="11" idx="1"/>
          </p:cNvCxnSpPr>
          <p:nvPr/>
        </p:nvCxnSpPr>
        <p:spPr>
          <a:xfrm flipV="1">
            <a:off x="6543675" y="4324255"/>
            <a:ext cx="3590973" cy="734065"/>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A049DFE-7A28-4151-9604-EFC7D2F03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C986F1D6-AB3D-4A22-844F-E05B30B5C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7" name="Picture 36" descr="A picture containing text, background&#10;&#10;Description automatically generated">
            <a:extLst>
              <a:ext uri="{FF2B5EF4-FFF2-40B4-BE49-F238E27FC236}">
                <a16:creationId xmlns:a16="http://schemas.microsoft.com/office/drawing/2014/main" id="{C645A2A2-0793-439A-AC64-113D175EF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8721" y="2479640"/>
            <a:ext cx="534029" cy="534029"/>
          </a:xfrm>
          <a:prstGeom prst="rect">
            <a:avLst/>
          </a:prstGeom>
        </p:spPr>
      </p:pic>
      <p:pic>
        <p:nvPicPr>
          <p:cNvPr id="38" name="Picture 37" descr="Icon&#10;&#10;Description automatically generated">
            <a:extLst>
              <a:ext uri="{FF2B5EF4-FFF2-40B4-BE49-F238E27FC236}">
                <a16:creationId xmlns:a16="http://schemas.microsoft.com/office/drawing/2014/main" id="{9E9381A5-28A7-4E69-91AA-2ABE61F972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6203" y="2090907"/>
            <a:ext cx="534029" cy="534029"/>
          </a:xfrm>
          <a:prstGeom prst="rect">
            <a:avLst/>
          </a:prstGeom>
        </p:spPr>
      </p:pic>
    </p:spTree>
    <p:extLst>
      <p:ext uri="{BB962C8B-B14F-4D97-AF65-F5344CB8AC3E}">
        <p14:creationId xmlns:p14="http://schemas.microsoft.com/office/powerpoint/2010/main" val="423682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3.125E-6 4.07407E-6 L -0.3586 -0.20556 " pathEditMode="relative" rAng="0" ptsTypes="AA">
                                      <p:cBhvr>
                                        <p:cTn id="26" dur="2000" fill="hold"/>
                                        <p:tgtEl>
                                          <p:spTgt spid="38"/>
                                        </p:tgtEl>
                                        <p:attrNameLst>
                                          <p:attrName>ppt_x</p:attrName>
                                          <p:attrName>ppt_y</p:attrName>
                                        </p:attrNameLst>
                                      </p:cBhvr>
                                      <p:rCtr x="-17930" y="-10324"/>
                                    </p:animMotion>
                                  </p:childTnLst>
                                </p:cTn>
                              </p:par>
                              <p:par>
                                <p:cTn id="27" presetID="42" presetClass="path" presetSubtype="0" accel="50000" decel="50000" fill="hold" nodeType="withEffect">
                                  <p:stCondLst>
                                    <p:cond delay="0"/>
                                  </p:stCondLst>
                                  <p:childTnLst>
                                    <p:animMotion origin="layout" path="M -2.5E-6 -2.96296E-6 L -0.37031 0.10949 " pathEditMode="relative" rAng="0" ptsTypes="AA">
                                      <p:cBhvr>
                                        <p:cTn id="28" dur="2000" fill="hold"/>
                                        <p:tgtEl>
                                          <p:spTgt spid="37"/>
                                        </p:tgtEl>
                                        <p:attrNameLst>
                                          <p:attrName>ppt_x</p:attrName>
                                          <p:attrName>ppt_y</p:attrName>
                                        </p:attrNameLst>
                                      </p:cBhvr>
                                      <p:rCtr x="-18516" y="5648"/>
                                    </p:animMotion>
                                  </p:childTnLst>
                                </p:cTn>
                              </p:par>
                              <p:par>
                                <p:cTn id="29" presetID="42" presetClass="path" presetSubtype="0" accel="50000" decel="50000" fill="hold" nodeType="withEffect">
                                  <p:stCondLst>
                                    <p:cond delay="0"/>
                                  </p:stCondLst>
                                  <p:childTnLst>
                                    <p:animMotion origin="layout" path="M -2.5E-6 4.44444E-6 L -0.35937 0.14306 " pathEditMode="relative" rAng="0" ptsTypes="AA">
                                      <p:cBhvr>
                                        <p:cTn id="30" dur="2000" fill="hold"/>
                                        <p:tgtEl>
                                          <p:spTgt spid="36"/>
                                        </p:tgtEl>
                                        <p:attrNameLst>
                                          <p:attrName>ppt_x</p:attrName>
                                          <p:attrName>ppt_y</p:attrName>
                                        </p:attrNameLst>
                                      </p:cBhvr>
                                      <p:rCtr x="-17930" y="7176"/>
                                    </p:animMotion>
                                  </p:childTnLst>
                                </p:cTn>
                              </p:par>
                            </p:childTnLst>
                          </p:cTn>
                        </p:par>
                        <p:par>
                          <p:cTn id="31" fill="hold">
                            <p:stCondLst>
                              <p:cond delay="3000"/>
                            </p:stCondLst>
                            <p:childTnLst>
                              <p:par>
                                <p:cTn id="32" presetID="42" presetClass="path" presetSubtype="0" accel="50000" decel="50000" fill="hold" nodeType="afterEffect">
                                  <p:stCondLst>
                                    <p:cond delay="0"/>
                                  </p:stCondLst>
                                  <p:childTnLst>
                                    <p:animMotion origin="layout" path="M -0.3586 -0.20556 L -0.72891 -0.15949 " pathEditMode="relative" rAng="0" ptsTypes="AA">
                                      <p:cBhvr>
                                        <p:cTn id="33" dur="2000" fill="hold"/>
                                        <p:tgtEl>
                                          <p:spTgt spid="38"/>
                                        </p:tgtEl>
                                        <p:attrNameLst>
                                          <p:attrName>ppt_x</p:attrName>
                                          <p:attrName>ppt_y</p:attrName>
                                        </p:attrNameLst>
                                      </p:cBhvr>
                                      <p:rCtr x="-18229" y="4097"/>
                                    </p:animMotion>
                                  </p:childTnLst>
                                </p:cTn>
                              </p:par>
                              <p:par>
                                <p:cTn id="34" presetID="42" presetClass="path" presetSubtype="0" accel="50000" decel="50000" fill="hold" nodeType="withEffect">
                                  <p:stCondLst>
                                    <p:cond delay="0"/>
                                  </p:stCondLst>
                                  <p:childTnLst>
                                    <p:animMotion origin="layout" path="M -0.37031 0.10949 L -0.70898 0.11598 " pathEditMode="relative" rAng="0" ptsTypes="AA">
                                      <p:cBhvr>
                                        <p:cTn id="35" dur="2000" fill="hold"/>
                                        <p:tgtEl>
                                          <p:spTgt spid="37"/>
                                        </p:tgtEl>
                                        <p:attrNameLst>
                                          <p:attrName>ppt_x</p:attrName>
                                          <p:attrName>ppt_y</p:attrName>
                                        </p:attrNameLst>
                                      </p:cBhvr>
                                      <p:rCtr x="-16940" y="324"/>
                                    </p:animMotion>
                                  </p:childTnLst>
                                </p:cTn>
                              </p:par>
                              <p:par>
                                <p:cTn id="36" presetID="42" presetClass="path" presetSubtype="0" accel="50000" decel="50000" fill="hold" nodeType="withEffect">
                                  <p:stCondLst>
                                    <p:cond delay="0"/>
                                  </p:stCondLst>
                                  <p:childTnLst>
                                    <p:animMotion origin="layout" path="M -0.35937 0.14305 L -0.72734 0.1625 " pathEditMode="relative" rAng="0" ptsTypes="AA">
                                      <p:cBhvr>
                                        <p:cTn id="37" dur="2000" fill="hold"/>
                                        <p:tgtEl>
                                          <p:spTgt spid="36"/>
                                        </p:tgtEl>
                                        <p:attrNameLst>
                                          <p:attrName>ppt_x</p:attrName>
                                          <p:attrName>ppt_y</p:attrName>
                                        </p:attrNameLst>
                                      </p:cBhvr>
                                      <p:rCtr x="-18398"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A296-873C-4F90-90F9-2143A210D87C}"/>
              </a:ext>
            </a:extLst>
          </p:cNvPr>
          <p:cNvSpPr>
            <a:spLocks noGrp="1"/>
          </p:cNvSpPr>
          <p:nvPr>
            <p:ph type="title"/>
          </p:nvPr>
        </p:nvSpPr>
        <p:spPr/>
        <p:txBody>
          <a:bodyPr/>
          <a:lstStyle/>
          <a:p>
            <a:r>
              <a:rPr lang="en-US"/>
              <a:t>Managed lifecycle</a:t>
            </a:r>
          </a:p>
        </p:txBody>
      </p:sp>
      <p:pic>
        <p:nvPicPr>
          <p:cNvPr id="7" name="Picture 6">
            <a:extLst>
              <a:ext uri="{FF2B5EF4-FFF2-40B4-BE49-F238E27FC236}">
                <a16:creationId xmlns:a16="http://schemas.microsoft.com/office/drawing/2014/main" id="{3447191B-5EA1-4791-A06E-CE1348E4D0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12082" y="1607323"/>
            <a:ext cx="5167835" cy="5167835"/>
          </a:xfrm>
          <a:prstGeom prst="rect">
            <a:avLst/>
          </a:prstGeom>
        </p:spPr>
      </p:pic>
    </p:spTree>
    <p:extLst>
      <p:ext uri="{BB962C8B-B14F-4D97-AF65-F5344CB8AC3E}">
        <p14:creationId xmlns:p14="http://schemas.microsoft.com/office/powerpoint/2010/main" val="154352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A8A958-6B28-47E4-A21D-06449816B197}"/>
              </a:ext>
            </a:extLst>
          </p:cNvPr>
          <p:cNvPicPr>
            <a:picLocks noChangeAspect="1"/>
          </p:cNvPicPr>
          <p:nvPr/>
        </p:nvPicPr>
        <p:blipFill>
          <a:blip r:embed="rId3"/>
          <a:stretch>
            <a:fillRect/>
          </a:stretch>
        </p:blipFill>
        <p:spPr>
          <a:xfrm>
            <a:off x="8133597" y="1549187"/>
            <a:ext cx="996632" cy="788850"/>
          </a:xfrm>
          <a:prstGeom prst="rect">
            <a:avLst/>
          </a:prstGeom>
        </p:spPr>
      </p:pic>
      <p:grpSp>
        <p:nvGrpSpPr>
          <p:cNvPr id="31" name="Group 30">
            <a:extLst>
              <a:ext uri="{FF2B5EF4-FFF2-40B4-BE49-F238E27FC236}">
                <a16:creationId xmlns:a16="http://schemas.microsoft.com/office/drawing/2014/main" id="{13DD3AD1-6457-4350-9252-DAB1E405DE43}"/>
              </a:ext>
            </a:extLst>
          </p:cNvPr>
          <p:cNvGrpSpPr/>
          <p:nvPr/>
        </p:nvGrpSpPr>
        <p:grpSpPr>
          <a:xfrm>
            <a:off x="10437695" y="3989516"/>
            <a:ext cx="740825" cy="588248"/>
            <a:chOff x="9855805" y="3460021"/>
            <a:chExt cx="740825" cy="588248"/>
          </a:xfrm>
        </p:grpSpPr>
        <p:sp>
          <p:nvSpPr>
            <p:cNvPr id="19" name="Notched Right Arrow 21">
              <a:extLst>
                <a:ext uri="{FF2B5EF4-FFF2-40B4-BE49-F238E27FC236}">
                  <a16:creationId xmlns:a16="http://schemas.microsoft.com/office/drawing/2014/main" id="{D9226ACD-B7B1-4723-B256-C71A26BFC816}"/>
                </a:ext>
              </a:extLst>
            </p:cNvPr>
            <p:cNvSpPr/>
            <p:nvPr/>
          </p:nvSpPr>
          <p:spPr>
            <a:xfrm rot="5400000">
              <a:off x="10219139" y="3631849"/>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1" name="Notched Right Arrow 23">
              <a:extLst>
                <a:ext uri="{FF2B5EF4-FFF2-40B4-BE49-F238E27FC236}">
                  <a16:creationId xmlns:a16="http://schemas.microsoft.com/office/drawing/2014/main" id="{5A439042-0453-4CE0-910F-9AC744E6E97F}"/>
                </a:ext>
              </a:extLst>
            </p:cNvPr>
            <p:cNvSpPr/>
            <p:nvPr/>
          </p:nvSpPr>
          <p:spPr>
            <a:xfrm rot="16200000">
              <a:off x="9720530" y="3623737"/>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pic>
          <p:nvPicPr>
            <p:cNvPr id="24" name="Picture 23" descr="Lightning by Eggib - A sign to warn for electricity">
              <a:extLst>
                <a:ext uri="{FF2B5EF4-FFF2-40B4-BE49-F238E27FC236}">
                  <a16:creationId xmlns:a16="http://schemas.microsoft.com/office/drawing/2014/main" id="{B850A175-943B-4AA6-9DAB-8C15D0452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5805" y="3585554"/>
              <a:ext cx="327297" cy="462715"/>
            </a:xfrm>
            <a:prstGeom prst="rect">
              <a:avLst/>
            </a:prstGeom>
            <a:ln>
              <a:noFill/>
            </a:ln>
          </p:spPr>
        </p:pic>
      </p:grpSp>
      <p:grpSp>
        <p:nvGrpSpPr>
          <p:cNvPr id="37" name="Group 36">
            <a:extLst>
              <a:ext uri="{FF2B5EF4-FFF2-40B4-BE49-F238E27FC236}">
                <a16:creationId xmlns:a16="http://schemas.microsoft.com/office/drawing/2014/main" id="{7A0F7462-568A-480C-86CB-5F80DA4F9898}"/>
              </a:ext>
            </a:extLst>
          </p:cNvPr>
          <p:cNvGrpSpPr/>
          <p:nvPr/>
        </p:nvGrpSpPr>
        <p:grpSpPr>
          <a:xfrm>
            <a:off x="10466136" y="2452614"/>
            <a:ext cx="682295" cy="549316"/>
            <a:chOff x="9884246" y="2239968"/>
            <a:chExt cx="682295" cy="549316"/>
          </a:xfrm>
        </p:grpSpPr>
        <p:sp>
          <p:nvSpPr>
            <p:cNvPr id="18" name="Notched Right Arrow 20">
              <a:extLst>
                <a:ext uri="{FF2B5EF4-FFF2-40B4-BE49-F238E27FC236}">
                  <a16:creationId xmlns:a16="http://schemas.microsoft.com/office/drawing/2014/main" id="{F467432F-5E51-4875-8CDF-51AFF0F54B09}"/>
                </a:ext>
              </a:extLst>
            </p:cNvPr>
            <p:cNvSpPr/>
            <p:nvPr/>
          </p:nvSpPr>
          <p:spPr>
            <a:xfrm rot="5400000">
              <a:off x="10189050" y="2403684"/>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2" name="Notched Right Arrow 24">
              <a:extLst>
                <a:ext uri="{FF2B5EF4-FFF2-40B4-BE49-F238E27FC236}">
                  <a16:creationId xmlns:a16="http://schemas.microsoft.com/office/drawing/2014/main" id="{F744888C-C239-455F-BAB2-299EB8F7D563}"/>
                </a:ext>
              </a:extLst>
            </p:cNvPr>
            <p:cNvSpPr/>
            <p:nvPr/>
          </p:nvSpPr>
          <p:spPr>
            <a:xfrm rot="16200000">
              <a:off x="9720530" y="2411794"/>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66C60B29-A81C-4E76-AA8A-89BD92174593}"/>
              </a:ext>
            </a:extLst>
          </p:cNvPr>
          <p:cNvGrpSpPr/>
          <p:nvPr/>
        </p:nvGrpSpPr>
        <p:grpSpPr>
          <a:xfrm>
            <a:off x="9319273" y="1634155"/>
            <a:ext cx="758359" cy="576578"/>
            <a:chOff x="8969369" y="1562549"/>
            <a:chExt cx="758359" cy="576578"/>
          </a:xfrm>
        </p:grpSpPr>
        <p:sp>
          <p:nvSpPr>
            <p:cNvPr id="17" name="Notched Right Arrow 19">
              <a:extLst>
                <a:ext uri="{FF2B5EF4-FFF2-40B4-BE49-F238E27FC236}">
                  <a16:creationId xmlns:a16="http://schemas.microsoft.com/office/drawing/2014/main" id="{B00F7D0A-4AC4-4BC6-937F-1B83537060C1}"/>
                </a:ext>
              </a:extLst>
            </p:cNvPr>
            <p:cNvSpPr/>
            <p:nvPr/>
          </p:nvSpPr>
          <p:spPr>
            <a:xfrm>
              <a:off x="8969371" y="1562549"/>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3" name="Notched Right Arrow 25">
              <a:extLst>
                <a:ext uri="{FF2B5EF4-FFF2-40B4-BE49-F238E27FC236}">
                  <a16:creationId xmlns:a16="http://schemas.microsoft.com/office/drawing/2014/main" id="{04A97F41-8C6E-4F86-8A03-03B7A4466FD7}"/>
                </a:ext>
              </a:extLst>
            </p:cNvPr>
            <p:cNvSpPr/>
            <p:nvPr/>
          </p:nvSpPr>
          <p:spPr>
            <a:xfrm rot="10800000">
              <a:off x="8969369" y="1917138"/>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pic>
        <p:nvPicPr>
          <p:cNvPr id="9" name="Picture 8">
            <a:extLst>
              <a:ext uri="{FF2B5EF4-FFF2-40B4-BE49-F238E27FC236}">
                <a16:creationId xmlns:a16="http://schemas.microsoft.com/office/drawing/2014/main" id="{47A35D5E-8525-4721-B69F-2598D7CE1AD1}"/>
              </a:ext>
            </a:extLst>
          </p:cNvPr>
          <p:cNvPicPr>
            <a:picLocks noChangeAspect="1"/>
          </p:cNvPicPr>
          <p:nvPr/>
        </p:nvPicPr>
        <p:blipFill>
          <a:blip r:embed="rId5"/>
          <a:stretch>
            <a:fillRect/>
          </a:stretch>
        </p:blipFill>
        <p:spPr>
          <a:xfrm>
            <a:off x="10266676" y="1564396"/>
            <a:ext cx="996632" cy="788850"/>
          </a:xfrm>
          <a:prstGeom prst="rect">
            <a:avLst/>
          </a:prstGeom>
        </p:spPr>
      </p:pic>
      <p:sp>
        <p:nvSpPr>
          <p:cNvPr id="10" name="Freeform 46">
            <a:extLst>
              <a:ext uri="{FF2B5EF4-FFF2-40B4-BE49-F238E27FC236}">
                <a16:creationId xmlns:a16="http://schemas.microsoft.com/office/drawing/2014/main" id="{1F3E5E0A-C575-4122-8ED6-014DCECC0E48}"/>
              </a:ext>
            </a:extLst>
          </p:cNvPr>
          <p:cNvSpPr>
            <a:spLocks noEditPoints="1"/>
          </p:cNvSpPr>
          <p:nvPr/>
        </p:nvSpPr>
        <p:spPr bwMode="black">
          <a:xfrm>
            <a:off x="10897020" y="1661461"/>
            <a:ext cx="287627" cy="282151"/>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7" name="TextBox 26">
            <a:extLst>
              <a:ext uri="{FF2B5EF4-FFF2-40B4-BE49-F238E27FC236}">
                <a16:creationId xmlns:a16="http://schemas.microsoft.com/office/drawing/2014/main" id="{20E7EB4A-4F81-42B2-BD4D-33ADD38D5D4A}"/>
              </a:ext>
            </a:extLst>
          </p:cNvPr>
          <p:cNvSpPr txBox="1"/>
          <p:nvPr/>
        </p:nvSpPr>
        <p:spPr>
          <a:xfrm>
            <a:off x="11207659" y="1595054"/>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a:t>
            </a:r>
          </a:p>
        </p:txBody>
      </p:sp>
      <p:pic>
        <p:nvPicPr>
          <p:cNvPr id="11" name="Picture 10">
            <a:extLst>
              <a:ext uri="{FF2B5EF4-FFF2-40B4-BE49-F238E27FC236}">
                <a16:creationId xmlns:a16="http://schemas.microsoft.com/office/drawing/2014/main" id="{3E57E2D5-4AC3-462E-ADA8-5B8F003A3639}"/>
              </a:ext>
            </a:extLst>
          </p:cNvPr>
          <p:cNvPicPr>
            <a:picLocks noChangeAspect="1"/>
          </p:cNvPicPr>
          <p:nvPr/>
        </p:nvPicPr>
        <p:blipFill>
          <a:blip r:embed="rId5"/>
          <a:stretch>
            <a:fillRect/>
          </a:stretch>
        </p:blipFill>
        <p:spPr>
          <a:xfrm>
            <a:off x="10266676" y="3101298"/>
            <a:ext cx="996632" cy="788850"/>
          </a:xfrm>
          <a:prstGeom prst="rect">
            <a:avLst/>
          </a:prstGeom>
        </p:spPr>
      </p:pic>
      <p:sp>
        <p:nvSpPr>
          <p:cNvPr id="13" name="Freeform 10">
            <a:extLst>
              <a:ext uri="{FF2B5EF4-FFF2-40B4-BE49-F238E27FC236}">
                <a16:creationId xmlns:a16="http://schemas.microsoft.com/office/drawing/2014/main" id="{EE26A478-9F86-476E-A259-EFB0222A00AD}"/>
              </a:ext>
            </a:extLst>
          </p:cNvPr>
          <p:cNvSpPr>
            <a:spLocks noEditPoints="1"/>
          </p:cNvSpPr>
          <p:nvPr/>
        </p:nvSpPr>
        <p:spPr bwMode="black">
          <a:xfrm>
            <a:off x="10897718" y="3198374"/>
            <a:ext cx="280805" cy="29159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8" name="TextBox 27">
            <a:extLst>
              <a:ext uri="{FF2B5EF4-FFF2-40B4-BE49-F238E27FC236}">
                <a16:creationId xmlns:a16="http://schemas.microsoft.com/office/drawing/2014/main" id="{954CCCEF-F6EF-45F4-8923-F27F2FF514E1}"/>
              </a:ext>
            </a:extLst>
          </p:cNvPr>
          <p:cNvSpPr txBox="1"/>
          <p:nvPr/>
        </p:nvSpPr>
        <p:spPr>
          <a:xfrm>
            <a:off x="11207660" y="3118811"/>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B</a:t>
            </a:r>
          </a:p>
        </p:txBody>
      </p:sp>
      <p:pic>
        <p:nvPicPr>
          <p:cNvPr id="12" name="Picture 11">
            <a:extLst>
              <a:ext uri="{FF2B5EF4-FFF2-40B4-BE49-F238E27FC236}">
                <a16:creationId xmlns:a16="http://schemas.microsoft.com/office/drawing/2014/main" id="{27AB3AB5-0865-4DD0-BD34-0A7537B21B1D}"/>
              </a:ext>
            </a:extLst>
          </p:cNvPr>
          <p:cNvPicPr>
            <a:picLocks noChangeAspect="1"/>
          </p:cNvPicPr>
          <p:nvPr/>
        </p:nvPicPr>
        <p:blipFill>
          <a:blip r:embed="rId5"/>
          <a:stretch>
            <a:fillRect/>
          </a:stretch>
        </p:blipFill>
        <p:spPr>
          <a:xfrm>
            <a:off x="10335519" y="4691936"/>
            <a:ext cx="996632" cy="788850"/>
          </a:xfrm>
          <a:prstGeom prst="rect">
            <a:avLst/>
          </a:prstGeom>
        </p:spPr>
      </p:pic>
      <p:sp>
        <p:nvSpPr>
          <p:cNvPr id="16" name="Donut 18">
            <a:extLst>
              <a:ext uri="{FF2B5EF4-FFF2-40B4-BE49-F238E27FC236}">
                <a16:creationId xmlns:a16="http://schemas.microsoft.com/office/drawing/2014/main" id="{4689A7FB-08E0-4165-9FA3-41CC74B8AD94}"/>
              </a:ext>
            </a:extLst>
          </p:cNvPr>
          <p:cNvSpPr>
            <a:spLocks noChangeAspect="1"/>
          </p:cNvSpPr>
          <p:nvPr/>
        </p:nvSpPr>
        <p:spPr bwMode="auto">
          <a:xfrm>
            <a:off x="10969902" y="4807656"/>
            <a:ext cx="280803" cy="291593"/>
          </a:xfrm>
          <a:prstGeom prst="donut">
            <a:avLst>
              <a:gd name="adj" fmla="val 6317"/>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pic>
        <p:nvPicPr>
          <p:cNvPr id="20" name="Picture 19" descr="Lightning by Eggib - A sign to warn for electricity">
            <a:extLst>
              <a:ext uri="{FF2B5EF4-FFF2-40B4-BE49-F238E27FC236}">
                <a16:creationId xmlns:a16="http://schemas.microsoft.com/office/drawing/2014/main" id="{4CA80E86-C091-4E5B-BE5D-8CEE3E2B7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040" y="4732506"/>
            <a:ext cx="420732" cy="594810"/>
          </a:xfrm>
          <a:prstGeom prst="rect">
            <a:avLst/>
          </a:prstGeom>
        </p:spPr>
      </p:pic>
      <p:sp>
        <p:nvSpPr>
          <p:cNvPr id="29" name="TextBox 28">
            <a:extLst>
              <a:ext uri="{FF2B5EF4-FFF2-40B4-BE49-F238E27FC236}">
                <a16:creationId xmlns:a16="http://schemas.microsoft.com/office/drawing/2014/main" id="{0BB8DACB-1A00-436F-AA5F-EDB219C846E2}"/>
              </a:ext>
            </a:extLst>
          </p:cNvPr>
          <p:cNvSpPr txBox="1"/>
          <p:nvPr/>
        </p:nvSpPr>
        <p:spPr>
          <a:xfrm>
            <a:off x="11249780" y="4748270"/>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a:t>
            </a:r>
          </a:p>
        </p:txBody>
      </p:sp>
      <p:sp>
        <p:nvSpPr>
          <p:cNvPr id="30" name="Rounded Rectangular Callout 32">
            <a:extLst>
              <a:ext uri="{FF2B5EF4-FFF2-40B4-BE49-F238E27FC236}">
                <a16:creationId xmlns:a16="http://schemas.microsoft.com/office/drawing/2014/main" id="{03924C04-ADD2-4B6C-8D47-081344CF3259}"/>
              </a:ext>
            </a:extLst>
          </p:cNvPr>
          <p:cNvSpPr/>
          <p:nvPr/>
        </p:nvSpPr>
        <p:spPr>
          <a:xfrm>
            <a:off x="7961695" y="3054256"/>
            <a:ext cx="1864449" cy="2273060"/>
          </a:xfrm>
          <a:prstGeom prst="wedgeRoundRectCallout">
            <a:avLst>
              <a:gd name="adj1" fmla="val 49183"/>
              <a:gd name="adj2" fmla="val -73035"/>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Distributed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asynchronous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try/catch</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semantics!</a:t>
            </a:r>
          </a:p>
        </p:txBody>
      </p:sp>
      <p:sp>
        <p:nvSpPr>
          <p:cNvPr id="39" name="Rectangle 38">
            <a:extLst>
              <a:ext uri="{FF2B5EF4-FFF2-40B4-BE49-F238E27FC236}">
                <a16:creationId xmlns:a16="http://schemas.microsoft.com/office/drawing/2014/main" id="{CAB7AD41-746A-4A8B-BCC1-0D0E6C33E82D}"/>
              </a:ext>
            </a:extLst>
          </p:cNvPr>
          <p:cNvSpPr/>
          <p:nvPr/>
        </p:nvSpPr>
        <p:spPr>
          <a:xfrm>
            <a:off x="555880" y="2010816"/>
            <a:ext cx="6856019"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try</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await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friend</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catch</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Console</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WriteLine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$"Message failed, was I blocked?!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42" name="Picture 41" descr="Lightning by Eggib - A sign to warn for electricity">
            <a:extLst>
              <a:ext uri="{FF2B5EF4-FFF2-40B4-BE49-F238E27FC236}">
                <a16:creationId xmlns:a16="http://schemas.microsoft.com/office/drawing/2014/main" id="{50B9BF66-37F9-4B86-882C-EE8DB5CBD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7694" y="2591541"/>
            <a:ext cx="327297" cy="462715"/>
          </a:xfrm>
          <a:prstGeom prst="rect">
            <a:avLst/>
          </a:prstGeom>
        </p:spPr>
      </p:pic>
      <p:pic>
        <p:nvPicPr>
          <p:cNvPr id="43" name="Picture 42" descr="Lightning by Eggib - A sign to warn for electricity">
            <a:extLst>
              <a:ext uri="{FF2B5EF4-FFF2-40B4-BE49-F238E27FC236}">
                <a16:creationId xmlns:a16="http://schemas.microsoft.com/office/drawing/2014/main" id="{7F3DDDB9-DFB8-4D7D-9B8C-F02E85FFF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804" y="1943612"/>
            <a:ext cx="327297" cy="462715"/>
          </a:xfrm>
          <a:prstGeom prst="rect">
            <a:avLst/>
          </a:prstGeom>
        </p:spPr>
      </p:pic>
      <p:sp>
        <p:nvSpPr>
          <p:cNvPr id="47" name="Rectangle 46">
            <a:extLst>
              <a:ext uri="{FF2B5EF4-FFF2-40B4-BE49-F238E27FC236}">
                <a16:creationId xmlns:a16="http://schemas.microsoft.com/office/drawing/2014/main" id="{674C8FB3-02EC-4738-B33B-83D87B2D8638}"/>
              </a:ext>
            </a:extLst>
          </p:cNvPr>
          <p:cNvSpPr/>
          <p:nvPr/>
        </p:nvSpPr>
        <p:spPr>
          <a:xfrm rot="19906645">
            <a:off x="9965755" y="4158984"/>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0" name="Rectangle 49">
            <a:extLst>
              <a:ext uri="{FF2B5EF4-FFF2-40B4-BE49-F238E27FC236}">
                <a16:creationId xmlns:a16="http://schemas.microsoft.com/office/drawing/2014/main" id="{885B6E8F-E12C-4149-AC67-A1CF9BAE4989}"/>
              </a:ext>
            </a:extLst>
          </p:cNvPr>
          <p:cNvSpPr/>
          <p:nvPr/>
        </p:nvSpPr>
        <p:spPr>
          <a:xfrm rot="19906645">
            <a:off x="10024460" y="2591673"/>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1" name="Rectangle 50">
            <a:extLst>
              <a:ext uri="{FF2B5EF4-FFF2-40B4-BE49-F238E27FC236}">
                <a16:creationId xmlns:a16="http://schemas.microsoft.com/office/drawing/2014/main" id="{DE079541-161F-4E85-9920-8199A4B7CEDF}"/>
              </a:ext>
            </a:extLst>
          </p:cNvPr>
          <p:cNvSpPr/>
          <p:nvPr/>
        </p:nvSpPr>
        <p:spPr>
          <a:xfrm rot="19906645">
            <a:off x="9265958" y="2202717"/>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2" name="Rectangle 51">
            <a:extLst>
              <a:ext uri="{FF2B5EF4-FFF2-40B4-BE49-F238E27FC236}">
                <a16:creationId xmlns:a16="http://schemas.microsoft.com/office/drawing/2014/main" id="{FB0574CB-D705-4F17-85DF-2EBEF738375C}"/>
              </a:ext>
            </a:extLst>
          </p:cNvPr>
          <p:cNvSpPr/>
          <p:nvPr/>
        </p:nvSpPr>
        <p:spPr>
          <a:xfrm rot="19620597">
            <a:off x="11142225" y="3956435"/>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243EB20E-C9AE-4CAF-B88B-CD1AADF04B09}"/>
              </a:ext>
            </a:extLst>
          </p:cNvPr>
          <p:cNvSpPr/>
          <p:nvPr/>
        </p:nvSpPr>
        <p:spPr>
          <a:xfrm rot="19620597">
            <a:off x="11142225" y="2382900"/>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EB693A6-5CBD-4CFC-8CD1-E60067C1A1F3}"/>
              </a:ext>
            </a:extLst>
          </p:cNvPr>
          <p:cNvSpPr/>
          <p:nvPr/>
        </p:nvSpPr>
        <p:spPr>
          <a:xfrm rot="19620597">
            <a:off x="9481497" y="1156303"/>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3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A8A958-6B28-47E4-A21D-06449816B197}"/>
              </a:ext>
            </a:extLst>
          </p:cNvPr>
          <p:cNvPicPr>
            <a:picLocks noChangeAspect="1"/>
          </p:cNvPicPr>
          <p:nvPr/>
        </p:nvPicPr>
        <p:blipFill>
          <a:blip r:embed="rId3"/>
          <a:stretch>
            <a:fillRect/>
          </a:stretch>
        </p:blipFill>
        <p:spPr>
          <a:xfrm>
            <a:off x="8133597" y="1549187"/>
            <a:ext cx="996632" cy="788850"/>
          </a:xfrm>
          <a:prstGeom prst="rect">
            <a:avLst/>
          </a:prstGeom>
        </p:spPr>
      </p:pic>
      <p:grpSp>
        <p:nvGrpSpPr>
          <p:cNvPr id="31" name="Group 30">
            <a:extLst>
              <a:ext uri="{FF2B5EF4-FFF2-40B4-BE49-F238E27FC236}">
                <a16:creationId xmlns:a16="http://schemas.microsoft.com/office/drawing/2014/main" id="{13DD3AD1-6457-4350-9252-DAB1E405DE43}"/>
              </a:ext>
            </a:extLst>
          </p:cNvPr>
          <p:cNvGrpSpPr/>
          <p:nvPr/>
        </p:nvGrpSpPr>
        <p:grpSpPr>
          <a:xfrm>
            <a:off x="10437695" y="3989516"/>
            <a:ext cx="740825" cy="588248"/>
            <a:chOff x="9855805" y="3460021"/>
            <a:chExt cx="740825" cy="588248"/>
          </a:xfrm>
        </p:grpSpPr>
        <p:sp>
          <p:nvSpPr>
            <p:cNvPr id="19" name="Notched Right Arrow 21">
              <a:extLst>
                <a:ext uri="{FF2B5EF4-FFF2-40B4-BE49-F238E27FC236}">
                  <a16:creationId xmlns:a16="http://schemas.microsoft.com/office/drawing/2014/main" id="{D9226ACD-B7B1-4723-B256-C71A26BFC816}"/>
                </a:ext>
              </a:extLst>
            </p:cNvPr>
            <p:cNvSpPr/>
            <p:nvPr/>
          </p:nvSpPr>
          <p:spPr>
            <a:xfrm rot="5400000">
              <a:off x="10219139" y="3631849"/>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1" name="Notched Right Arrow 23">
              <a:extLst>
                <a:ext uri="{FF2B5EF4-FFF2-40B4-BE49-F238E27FC236}">
                  <a16:creationId xmlns:a16="http://schemas.microsoft.com/office/drawing/2014/main" id="{5A439042-0453-4CE0-910F-9AC744E6E97F}"/>
                </a:ext>
              </a:extLst>
            </p:cNvPr>
            <p:cNvSpPr/>
            <p:nvPr/>
          </p:nvSpPr>
          <p:spPr>
            <a:xfrm rot="16200000">
              <a:off x="9720530" y="3623737"/>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pic>
          <p:nvPicPr>
            <p:cNvPr id="24" name="Picture 23" descr="Lightning by Eggib - A sign to warn for electricity">
              <a:extLst>
                <a:ext uri="{FF2B5EF4-FFF2-40B4-BE49-F238E27FC236}">
                  <a16:creationId xmlns:a16="http://schemas.microsoft.com/office/drawing/2014/main" id="{B850A175-943B-4AA6-9DAB-8C15D0452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5805" y="3585554"/>
              <a:ext cx="327297" cy="462715"/>
            </a:xfrm>
            <a:prstGeom prst="rect">
              <a:avLst/>
            </a:prstGeom>
            <a:ln>
              <a:noFill/>
            </a:ln>
          </p:spPr>
        </p:pic>
      </p:grpSp>
      <p:grpSp>
        <p:nvGrpSpPr>
          <p:cNvPr id="37" name="Group 36">
            <a:extLst>
              <a:ext uri="{FF2B5EF4-FFF2-40B4-BE49-F238E27FC236}">
                <a16:creationId xmlns:a16="http://schemas.microsoft.com/office/drawing/2014/main" id="{7A0F7462-568A-480C-86CB-5F80DA4F9898}"/>
              </a:ext>
            </a:extLst>
          </p:cNvPr>
          <p:cNvGrpSpPr/>
          <p:nvPr/>
        </p:nvGrpSpPr>
        <p:grpSpPr>
          <a:xfrm>
            <a:off x="10466136" y="2452614"/>
            <a:ext cx="682295" cy="549316"/>
            <a:chOff x="9884246" y="2239968"/>
            <a:chExt cx="682295" cy="549316"/>
          </a:xfrm>
        </p:grpSpPr>
        <p:sp>
          <p:nvSpPr>
            <p:cNvPr id="18" name="Notched Right Arrow 20">
              <a:extLst>
                <a:ext uri="{FF2B5EF4-FFF2-40B4-BE49-F238E27FC236}">
                  <a16:creationId xmlns:a16="http://schemas.microsoft.com/office/drawing/2014/main" id="{F467432F-5E51-4875-8CDF-51AFF0F54B09}"/>
                </a:ext>
              </a:extLst>
            </p:cNvPr>
            <p:cNvSpPr/>
            <p:nvPr/>
          </p:nvSpPr>
          <p:spPr>
            <a:xfrm rot="5400000">
              <a:off x="10189050" y="2403684"/>
              <a:ext cx="541208" cy="213775"/>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2" name="Notched Right Arrow 24">
              <a:extLst>
                <a:ext uri="{FF2B5EF4-FFF2-40B4-BE49-F238E27FC236}">
                  <a16:creationId xmlns:a16="http://schemas.microsoft.com/office/drawing/2014/main" id="{F744888C-C239-455F-BAB2-299EB8F7D563}"/>
                </a:ext>
              </a:extLst>
            </p:cNvPr>
            <p:cNvSpPr/>
            <p:nvPr/>
          </p:nvSpPr>
          <p:spPr>
            <a:xfrm rot="16200000">
              <a:off x="9720530" y="2411794"/>
              <a:ext cx="541206" cy="213773"/>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66C60B29-A81C-4E76-AA8A-89BD92174593}"/>
              </a:ext>
            </a:extLst>
          </p:cNvPr>
          <p:cNvGrpSpPr/>
          <p:nvPr/>
        </p:nvGrpSpPr>
        <p:grpSpPr>
          <a:xfrm>
            <a:off x="9319273" y="1634155"/>
            <a:ext cx="758359" cy="576578"/>
            <a:chOff x="8969369" y="1562549"/>
            <a:chExt cx="758359" cy="576578"/>
          </a:xfrm>
        </p:grpSpPr>
        <p:sp>
          <p:nvSpPr>
            <p:cNvPr id="17" name="Notched Right Arrow 19">
              <a:extLst>
                <a:ext uri="{FF2B5EF4-FFF2-40B4-BE49-F238E27FC236}">
                  <a16:creationId xmlns:a16="http://schemas.microsoft.com/office/drawing/2014/main" id="{B00F7D0A-4AC4-4BC6-937F-1B83537060C1}"/>
                </a:ext>
              </a:extLst>
            </p:cNvPr>
            <p:cNvSpPr/>
            <p:nvPr/>
          </p:nvSpPr>
          <p:spPr>
            <a:xfrm>
              <a:off x="8969371" y="1562549"/>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sp>
          <p:nvSpPr>
            <p:cNvPr id="23" name="Notched Right Arrow 25">
              <a:extLst>
                <a:ext uri="{FF2B5EF4-FFF2-40B4-BE49-F238E27FC236}">
                  <a16:creationId xmlns:a16="http://schemas.microsoft.com/office/drawing/2014/main" id="{04A97F41-8C6E-4F86-8A03-03B7A4466FD7}"/>
                </a:ext>
              </a:extLst>
            </p:cNvPr>
            <p:cNvSpPr/>
            <p:nvPr/>
          </p:nvSpPr>
          <p:spPr>
            <a:xfrm rot="10800000">
              <a:off x="8969369" y="1917138"/>
              <a:ext cx="758357" cy="221989"/>
            </a:xfrm>
            <a:prstGeom prst="notchedRightArrow">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333333"/>
                    </a:gs>
                    <a:gs pos="100000">
                      <a:srgbClr val="333333"/>
                    </a:gs>
                  </a:gsLst>
                  <a:lin ang="16200000" scaled="0"/>
                </a:gradFill>
                <a:effectLst/>
                <a:uLnTx/>
                <a:uFillTx/>
                <a:latin typeface="Calibri" panose="020F0502020204030204"/>
                <a:ea typeface="+mn-ea"/>
                <a:cs typeface="+mn-cs"/>
              </a:endParaRPr>
            </a:p>
          </p:txBody>
        </p:sp>
      </p:grpSp>
      <p:pic>
        <p:nvPicPr>
          <p:cNvPr id="9" name="Picture 8">
            <a:extLst>
              <a:ext uri="{FF2B5EF4-FFF2-40B4-BE49-F238E27FC236}">
                <a16:creationId xmlns:a16="http://schemas.microsoft.com/office/drawing/2014/main" id="{47A35D5E-8525-4721-B69F-2598D7CE1AD1}"/>
              </a:ext>
            </a:extLst>
          </p:cNvPr>
          <p:cNvPicPr>
            <a:picLocks noChangeAspect="1"/>
          </p:cNvPicPr>
          <p:nvPr/>
        </p:nvPicPr>
        <p:blipFill>
          <a:blip r:embed="rId5"/>
          <a:stretch>
            <a:fillRect/>
          </a:stretch>
        </p:blipFill>
        <p:spPr>
          <a:xfrm>
            <a:off x="10266676" y="1564396"/>
            <a:ext cx="996632" cy="788850"/>
          </a:xfrm>
          <a:prstGeom prst="rect">
            <a:avLst/>
          </a:prstGeom>
        </p:spPr>
      </p:pic>
      <p:sp>
        <p:nvSpPr>
          <p:cNvPr id="10" name="Freeform 46">
            <a:extLst>
              <a:ext uri="{FF2B5EF4-FFF2-40B4-BE49-F238E27FC236}">
                <a16:creationId xmlns:a16="http://schemas.microsoft.com/office/drawing/2014/main" id="{1F3E5E0A-C575-4122-8ED6-014DCECC0E48}"/>
              </a:ext>
            </a:extLst>
          </p:cNvPr>
          <p:cNvSpPr>
            <a:spLocks noEditPoints="1"/>
          </p:cNvSpPr>
          <p:nvPr/>
        </p:nvSpPr>
        <p:spPr bwMode="black">
          <a:xfrm>
            <a:off x="10897020" y="1661461"/>
            <a:ext cx="287627" cy="282151"/>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7" name="TextBox 26">
            <a:extLst>
              <a:ext uri="{FF2B5EF4-FFF2-40B4-BE49-F238E27FC236}">
                <a16:creationId xmlns:a16="http://schemas.microsoft.com/office/drawing/2014/main" id="{20E7EB4A-4F81-42B2-BD4D-33ADD38D5D4A}"/>
              </a:ext>
            </a:extLst>
          </p:cNvPr>
          <p:cNvSpPr txBox="1"/>
          <p:nvPr/>
        </p:nvSpPr>
        <p:spPr>
          <a:xfrm>
            <a:off x="11207659" y="1595054"/>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a:t>
            </a:r>
          </a:p>
        </p:txBody>
      </p:sp>
      <p:pic>
        <p:nvPicPr>
          <p:cNvPr id="11" name="Picture 10">
            <a:extLst>
              <a:ext uri="{FF2B5EF4-FFF2-40B4-BE49-F238E27FC236}">
                <a16:creationId xmlns:a16="http://schemas.microsoft.com/office/drawing/2014/main" id="{3E57E2D5-4AC3-462E-ADA8-5B8F003A3639}"/>
              </a:ext>
            </a:extLst>
          </p:cNvPr>
          <p:cNvPicPr>
            <a:picLocks noChangeAspect="1"/>
          </p:cNvPicPr>
          <p:nvPr/>
        </p:nvPicPr>
        <p:blipFill>
          <a:blip r:embed="rId5"/>
          <a:stretch>
            <a:fillRect/>
          </a:stretch>
        </p:blipFill>
        <p:spPr>
          <a:xfrm>
            <a:off x="10266676" y="3101298"/>
            <a:ext cx="996632" cy="788850"/>
          </a:xfrm>
          <a:prstGeom prst="rect">
            <a:avLst/>
          </a:prstGeom>
        </p:spPr>
      </p:pic>
      <p:sp>
        <p:nvSpPr>
          <p:cNvPr id="13" name="Freeform 10">
            <a:extLst>
              <a:ext uri="{FF2B5EF4-FFF2-40B4-BE49-F238E27FC236}">
                <a16:creationId xmlns:a16="http://schemas.microsoft.com/office/drawing/2014/main" id="{EE26A478-9F86-476E-A259-EFB0222A00AD}"/>
              </a:ext>
            </a:extLst>
          </p:cNvPr>
          <p:cNvSpPr>
            <a:spLocks noEditPoints="1"/>
          </p:cNvSpPr>
          <p:nvPr/>
        </p:nvSpPr>
        <p:spPr bwMode="black">
          <a:xfrm>
            <a:off x="10897718" y="3198374"/>
            <a:ext cx="280805" cy="29159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25051"/>
              </a:solidFill>
              <a:effectLst/>
              <a:uLnTx/>
              <a:uFillTx/>
              <a:latin typeface="Blender Pro Book"/>
              <a:ea typeface="+mn-ea"/>
              <a:cs typeface="+mn-cs"/>
            </a:endParaRPr>
          </a:p>
        </p:txBody>
      </p:sp>
      <p:sp>
        <p:nvSpPr>
          <p:cNvPr id="28" name="TextBox 27">
            <a:extLst>
              <a:ext uri="{FF2B5EF4-FFF2-40B4-BE49-F238E27FC236}">
                <a16:creationId xmlns:a16="http://schemas.microsoft.com/office/drawing/2014/main" id="{954CCCEF-F6EF-45F4-8923-F27F2FF514E1}"/>
              </a:ext>
            </a:extLst>
          </p:cNvPr>
          <p:cNvSpPr txBox="1"/>
          <p:nvPr/>
        </p:nvSpPr>
        <p:spPr>
          <a:xfrm>
            <a:off x="11207660" y="3118811"/>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B</a:t>
            </a:r>
          </a:p>
        </p:txBody>
      </p:sp>
      <p:pic>
        <p:nvPicPr>
          <p:cNvPr id="12" name="Picture 11">
            <a:extLst>
              <a:ext uri="{FF2B5EF4-FFF2-40B4-BE49-F238E27FC236}">
                <a16:creationId xmlns:a16="http://schemas.microsoft.com/office/drawing/2014/main" id="{27AB3AB5-0865-4DD0-BD34-0A7537B21B1D}"/>
              </a:ext>
            </a:extLst>
          </p:cNvPr>
          <p:cNvPicPr>
            <a:picLocks noChangeAspect="1"/>
          </p:cNvPicPr>
          <p:nvPr/>
        </p:nvPicPr>
        <p:blipFill>
          <a:blip r:embed="rId5"/>
          <a:stretch>
            <a:fillRect/>
          </a:stretch>
        </p:blipFill>
        <p:spPr>
          <a:xfrm>
            <a:off x="10335519" y="4691936"/>
            <a:ext cx="996632" cy="788850"/>
          </a:xfrm>
          <a:prstGeom prst="rect">
            <a:avLst/>
          </a:prstGeom>
        </p:spPr>
      </p:pic>
      <p:sp>
        <p:nvSpPr>
          <p:cNvPr id="16" name="Donut 18">
            <a:extLst>
              <a:ext uri="{FF2B5EF4-FFF2-40B4-BE49-F238E27FC236}">
                <a16:creationId xmlns:a16="http://schemas.microsoft.com/office/drawing/2014/main" id="{4689A7FB-08E0-4165-9FA3-41CC74B8AD94}"/>
              </a:ext>
            </a:extLst>
          </p:cNvPr>
          <p:cNvSpPr>
            <a:spLocks noChangeAspect="1"/>
          </p:cNvSpPr>
          <p:nvPr/>
        </p:nvSpPr>
        <p:spPr bwMode="auto">
          <a:xfrm>
            <a:off x="10969902" y="4807656"/>
            <a:ext cx="280803" cy="291593"/>
          </a:xfrm>
          <a:prstGeom prst="donut">
            <a:avLst>
              <a:gd name="adj" fmla="val 6317"/>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7" normalizeH="0" baseline="0" noProof="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pic>
        <p:nvPicPr>
          <p:cNvPr id="20" name="Picture 19" descr="Lightning by Eggib - A sign to warn for electricity">
            <a:extLst>
              <a:ext uri="{FF2B5EF4-FFF2-40B4-BE49-F238E27FC236}">
                <a16:creationId xmlns:a16="http://schemas.microsoft.com/office/drawing/2014/main" id="{4CA80E86-C091-4E5B-BE5D-8CEE3E2B7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040" y="4732506"/>
            <a:ext cx="420732" cy="594810"/>
          </a:xfrm>
          <a:prstGeom prst="rect">
            <a:avLst/>
          </a:prstGeom>
        </p:spPr>
      </p:pic>
      <p:sp>
        <p:nvSpPr>
          <p:cNvPr id="29" name="TextBox 28">
            <a:extLst>
              <a:ext uri="{FF2B5EF4-FFF2-40B4-BE49-F238E27FC236}">
                <a16:creationId xmlns:a16="http://schemas.microsoft.com/office/drawing/2014/main" id="{0BB8DACB-1A00-436F-AA5F-EDB219C846E2}"/>
              </a:ext>
            </a:extLst>
          </p:cNvPr>
          <p:cNvSpPr txBox="1"/>
          <p:nvPr/>
        </p:nvSpPr>
        <p:spPr>
          <a:xfrm>
            <a:off x="11249780" y="4748270"/>
            <a:ext cx="3695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a:t>
            </a:r>
          </a:p>
        </p:txBody>
      </p:sp>
      <p:sp>
        <p:nvSpPr>
          <p:cNvPr id="30" name="Rounded Rectangular Callout 32">
            <a:extLst>
              <a:ext uri="{FF2B5EF4-FFF2-40B4-BE49-F238E27FC236}">
                <a16:creationId xmlns:a16="http://schemas.microsoft.com/office/drawing/2014/main" id="{03924C04-ADD2-4B6C-8D47-081344CF3259}"/>
              </a:ext>
            </a:extLst>
          </p:cNvPr>
          <p:cNvSpPr/>
          <p:nvPr/>
        </p:nvSpPr>
        <p:spPr>
          <a:xfrm>
            <a:off x="7961695" y="3054256"/>
            <a:ext cx="1864449" cy="2273060"/>
          </a:xfrm>
          <a:prstGeom prst="wedgeRoundRectCallout">
            <a:avLst>
              <a:gd name="adj1" fmla="val 49183"/>
              <a:gd name="adj2" fmla="val -73035"/>
              <a:gd name="adj3" fmla="val 16667"/>
            </a:avLst>
          </a:prstGeom>
          <a:noFill/>
          <a:ln w="158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Distributed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asynchronous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try/catch</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semantics!</a:t>
            </a:r>
          </a:p>
        </p:txBody>
      </p:sp>
      <p:sp>
        <p:nvSpPr>
          <p:cNvPr id="39" name="Rectangle 38">
            <a:extLst>
              <a:ext uri="{FF2B5EF4-FFF2-40B4-BE49-F238E27FC236}">
                <a16:creationId xmlns:a16="http://schemas.microsoft.com/office/drawing/2014/main" id="{CAB7AD41-746A-4A8B-BCC1-0D0E6C33E82D}"/>
              </a:ext>
            </a:extLst>
          </p:cNvPr>
          <p:cNvSpPr/>
          <p:nvPr/>
        </p:nvSpPr>
        <p:spPr>
          <a:xfrm>
            <a:off x="555880" y="2010816"/>
            <a:ext cx="6856019"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try</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  await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friend</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SendMessage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catch</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Console</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WriteLine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$"Message failed, was I blocked?! {</a:t>
            </a:r>
            <a:r>
              <a:rPr kumimoji="0" lang="en-US" sz="18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exception</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42" name="Picture 41" descr="Lightning by Eggib - A sign to warn for electricity">
            <a:extLst>
              <a:ext uri="{FF2B5EF4-FFF2-40B4-BE49-F238E27FC236}">
                <a16:creationId xmlns:a16="http://schemas.microsoft.com/office/drawing/2014/main" id="{50B9BF66-37F9-4B86-882C-EE8DB5CBD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7694" y="2591541"/>
            <a:ext cx="327297" cy="462715"/>
          </a:xfrm>
          <a:prstGeom prst="rect">
            <a:avLst/>
          </a:prstGeom>
        </p:spPr>
      </p:pic>
      <p:pic>
        <p:nvPicPr>
          <p:cNvPr id="43" name="Picture 42" descr="Lightning by Eggib - A sign to warn for electricity">
            <a:extLst>
              <a:ext uri="{FF2B5EF4-FFF2-40B4-BE49-F238E27FC236}">
                <a16:creationId xmlns:a16="http://schemas.microsoft.com/office/drawing/2014/main" id="{7F3DDDB9-DFB8-4D7D-9B8C-F02E85FFF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804" y="1943612"/>
            <a:ext cx="327297" cy="462715"/>
          </a:xfrm>
          <a:prstGeom prst="rect">
            <a:avLst/>
          </a:prstGeom>
        </p:spPr>
      </p:pic>
      <p:sp>
        <p:nvSpPr>
          <p:cNvPr id="47" name="Rectangle 46">
            <a:extLst>
              <a:ext uri="{FF2B5EF4-FFF2-40B4-BE49-F238E27FC236}">
                <a16:creationId xmlns:a16="http://schemas.microsoft.com/office/drawing/2014/main" id="{674C8FB3-02EC-4738-B33B-83D87B2D8638}"/>
              </a:ext>
            </a:extLst>
          </p:cNvPr>
          <p:cNvSpPr/>
          <p:nvPr/>
        </p:nvSpPr>
        <p:spPr>
          <a:xfrm rot="19906645">
            <a:off x="9965755" y="4158984"/>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0" name="Rectangle 49">
            <a:extLst>
              <a:ext uri="{FF2B5EF4-FFF2-40B4-BE49-F238E27FC236}">
                <a16:creationId xmlns:a16="http://schemas.microsoft.com/office/drawing/2014/main" id="{885B6E8F-E12C-4149-AC67-A1CF9BAE4989}"/>
              </a:ext>
            </a:extLst>
          </p:cNvPr>
          <p:cNvSpPr/>
          <p:nvPr/>
        </p:nvSpPr>
        <p:spPr>
          <a:xfrm rot="19906645">
            <a:off x="10024460" y="2591673"/>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1" name="Rectangle 50">
            <a:extLst>
              <a:ext uri="{FF2B5EF4-FFF2-40B4-BE49-F238E27FC236}">
                <a16:creationId xmlns:a16="http://schemas.microsoft.com/office/drawing/2014/main" id="{DE079541-161F-4E85-9920-8199A4B7CEDF}"/>
              </a:ext>
            </a:extLst>
          </p:cNvPr>
          <p:cNvSpPr/>
          <p:nvPr/>
        </p:nvSpPr>
        <p:spPr>
          <a:xfrm rot="19906645">
            <a:off x="9265958" y="2202717"/>
            <a:ext cx="48282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EC9B0"/>
                </a:solidFill>
                <a:effectLst/>
                <a:uLnTx/>
                <a:uFillTx/>
                <a:latin typeface="Consolas" panose="020B0609020204030204" pitchFamily="49" charset="0"/>
                <a:ea typeface="+mn-ea"/>
                <a:cs typeface="+mn-cs"/>
              </a:rPr>
              <a:t>!!!</a:t>
            </a:r>
            <a:endParaRPr kumimoji="0" lang="en-US" sz="1400" b="1"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sp>
        <p:nvSpPr>
          <p:cNvPr id="52" name="Rectangle 51">
            <a:extLst>
              <a:ext uri="{FF2B5EF4-FFF2-40B4-BE49-F238E27FC236}">
                <a16:creationId xmlns:a16="http://schemas.microsoft.com/office/drawing/2014/main" id="{FB0574CB-D705-4F17-85DF-2EBEF738375C}"/>
              </a:ext>
            </a:extLst>
          </p:cNvPr>
          <p:cNvSpPr/>
          <p:nvPr/>
        </p:nvSpPr>
        <p:spPr>
          <a:xfrm rot="19620597">
            <a:off x="11142225" y="3956435"/>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243EB20E-C9AE-4CAF-B88B-CD1AADF04B09}"/>
              </a:ext>
            </a:extLst>
          </p:cNvPr>
          <p:cNvSpPr/>
          <p:nvPr/>
        </p:nvSpPr>
        <p:spPr>
          <a:xfrm rot="19620597">
            <a:off x="11142225" y="2382900"/>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EB693A6-5CBD-4CFC-8CD1-E60067C1A1F3}"/>
              </a:ext>
            </a:extLst>
          </p:cNvPr>
          <p:cNvSpPr/>
          <p:nvPr/>
        </p:nvSpPr>
        <p:spPr>
          <a:xfrm rot="19620597">
            <a:off x="9481497" y="1156303"/>
            <a:ext cx="8803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E9178"/>
                </a:solidFill>
                <a:effectLst/>
                <a:uLnTx/>
                <a:uFillTx/>
                <a:latin typeface="Consolas" panose="020B0609020204030204" pitchFamily="49" charset="0"/>
                <a:ea typeface="+mn-ea"/>
                <a:cs typeface="+mn-cs"/>
              </a:rPr>
              <a:t>"hi :)"</a:t>
            </a:r>
            <a:endParaRPr kumimoji="0" lang="en-US" sz="1400" b="1" i="0" u="none" strike="noStrike" kern="1200" cap="none" spc="0" normalizeH="0" baseline="0" noProof="0">
              <a:ln>
                <a:noFill/>
              </a:ln>
              <a:solidFill>
                <a:srgbClr val="4323AD"/>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219FBA7B-804F-6339-C47F-237316218D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738" y="145274"/>
            <a:ext cx="12112523" cy="6525118"/>
          </a:xfrm>
          <a:prstGeom prst="rect">
            <a:avLst/>
          </a:prstGeom>
        </p:spPr>
      </p:pic>
    </p:spTree>
    <p:extLst>
      <p:ext uri="{BB962C8B-B14F-4D97-AF65-F5344CB8AC3E}">
        <p14:creationId xmlns:p14="http://schemas.microsoft.com/office/powerpoint/2010/main" val="1439294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37E938-7E54-470C-8E20-0038C36DD0B6}"/>
              </a:ext>
            </a:extLst>
          </p:cNvPr>
          <p:cNvPicPr>
            <a:picLocks noChangeAspect="1"/>
          </p:cNvPicPr>
          <p:nvPr/>
        </p:nvPicPr>
        <p:blipFill>
          <a:blip r:embed="rId3"/>
          <a:stretch>
            <a:fillRect/>
          </a:stretch>
        </p:blipFill>
        <p:spPr>
          <a:xfrm>
            <a:off x="0" y="105729"/>
            <a:ext cx="12192000" cy="6646541"/>
          </a:xfrm>
          <a:prstGeom prst="rect">
            <a:avLst/>
          </a:prstGeom>
        </p:spPr>
      </p:pic>
      <p:sp>
        <p:nvSpPr>
          <p:cNvPr id="8" name="Rectangle 7">
            <a:extLst>
              <a:ext uri="{FF2B5EF4-FFF2-40B4-BE49-F238E27FC236}">
                <a16:creationId xmlns:a16="http://schemas.microsoft.com/office/drawing/2014/main" id="{FCC43720-08D0-4709-B1B5-E4E04811CB99}"/>
              </a:ext>
            </a:extLst>
          </p:cNvPr>
          <p:cNvSpPr/>
          <p:nvPr/>
        </p:nvSpPr>
        <p:spPr>
          <a:xfrm>
            <a:off x="2397760" y="4602480"/>
            <a:ext cx="6182360" cy="609600"/>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23AD"/>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301BEBE-DF62-4578-B623-73F54224012D}"/>
              </a:ext>
            </a:extLst>
          </p:cNvPr>
          <p:cNvSpPr/>
          <p:nvPr/>
        </p:nvSpPr>
        <p:spPr>
          <a:xfrm>
            <a:off x="2504440" y="1534160"/>
            <a:ext cx="4780280" cy="375920"/>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23A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65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E9715E6-2AA6-44EE-BF84-F45CC96A5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065" y="1408900"/>
            <a:ext cx="3499869" cy="4040200"/>
          </a:xfrm>
          <a:prstGeom prst="rect">
            <a:avLst/>
          </a:prstGeom>
        </p:spPr>
      </p:pic>
      <p:sp>
        <p:nvSpPr>
          <p:cNvPr id="8" name="TextBox 7">
            <a:extLst>
              <a:ext uri="{FF2B5EF4-FFF2-40B4-BE49-F238E27FC236}">
                <a16:creationId xmlns:a16="http://schemas.microsoft.com/office/drawing/2014/main" id="{52B4505B-7505-4606-9C2D-E0E6FE386C63}"/>
              </a:ext>
            </a:extLst>
          </p:cNvPr>
          <p:cNvSpPr txBox="1"/>
          <p:nvPr/>
        </p:nvSpPr>
        <p:spPr>
          <a:xfrm>
            <a:off x="4867274" y="5513142"/>
            <a:ext cx="245745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Machine Learning</a:t>
            </a:r>
          </a:p>
        </p:txBody>
      </p:sp>
      <p:sp>
        <p:nvSpPr>
          <p:cNvPr id="11" name="TextBox 10">
            <a:extLst>
              <a:ext uri="{FF2B5EF4-FFF2-40B4-BE49-F238E27FC236}">
                <a16:creationId xmlns:a16="http://schemas.microsoft.com/office/drawing/2014/main" id="{2374BD83-24D4-4B3B-822D-BED3AFA183F1}"/>
              </a:ext>
            </a:extLst>
          </p:cNvPr>
          <p:cNvSpPr txBox="1"/>
          <p:nvPr/>
        </p:nvSpPr>
        <p:spPr>
          <a:xfrm>
            <a:off x="3024473" y="4876111"/>
            <a:ext cx="167640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 Quantum</a:t>
            </a:r>
          </a:p>
        </p:txBody>
      </p:sp>
      <p:sp>
        <p:nvSpPr>
          <p:cNvPr id="13" name="TextBox 12">
            <a:extLst>
              <a:ext uri="{FF2B5EF4-FFF2-40B4-BE49-F238E27FC236}">
                <a16:creationId xmlns:a16="http://schemas.microsoft.com/office/drawing/2014/main" id="{30E786F5-8E08-42BB-BD85-F3720CA6A6AC}"/>
              </a:ext>
            </a:extLst>
          </p:cNvPr>
          <p:cNvSpPr txBox="1"/>
          <p:nvPr/>
        </p:nvSpPr>
        <p:spPr>
          <a:xfrm>
            <a:off x="7582033" y="4876111"/>
            <a:ext cx="236867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Dynamics 365 Fraud Protection</a:t>
            </a:r>
          </a:p>
        </p:txBody>
      </p:sp>
      <p:sp>
        <p:nvSpPr>
          <p:cNvPr id="14" name="TextBox 13">
            <a:extLst>
              <a:ext uri="{FF2B5EF4-FFF2-40B4-BE49-F238E27FC236}">
                <a16:creationId xmlns:a16="http://schemas.microsoft.com/office/drawing/2014/main" id="{71A52F66-AE42-4874-A03D-2A76F5292DE9}"/>
              </a:ext>
            </a:extLst>
          </p:cNvPr>
          <p:cNvSpPr txBox="1"/>
          <p:nvPr/>
        </p:nvSpPr>
        <p:spPr>
          <a:xfrm>
            <a:off x="5257799" y="317930"/>
            <a:ext cx="1676400"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 PlayFab</a:t>
            </a:r>
          </a:p>
        </p:txBody>
      </p:sp>
      <p:sp>
        <p:nvSpPr>
          <p:cNvPr id="15" name="TextBox 14">
            <a:extLst>
              <a:ext uri="{FF2B5EF4-FFF2-40B4-BE49-F238E27FC236}">
                <a16:creationId xmlns:a16="http://schemas.microsoft.com/office/drawing/2014/main" id="{8B5BC0B3-A831-407E-B75C-9EB0BF1FD0C5}"/>
              </a:ext>
            </a:extLst>
          </p:cNvPr>
          <p:cNvSpPr txBox="1"/>
          <p:nvPr/>
        </p:nvSpPr>
        <p:spPr>
          <a:xfrm>
            <a:off x="8694326" y="2234387"/>
            <a:ext cx="108585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Skype</a:t>
            </a:r>
          </a:p>
        </p:txBody>
      </p:sp>
      <p:sp>
        <p:nvSpPr>
          <p:cNvPr id="16" name="TextBox 15">
            <a:extLst>
              <a:ext uri="{FF2B5EF4-FFF2-40B4-BE49-F238E27FC236}">
                <a16:creationId xmlns:a16="http://schemas.microsoft.com/office/drawing/2014/main" id="{BEA9176A-D534-4940-B3D7-E6FC9A5D045F}"/>
              </a:ext>
            </a:extLst>
          </p:cNvPr>
          <p:cNvSpPr txBox="1"/>
          <p:nvPr/>
        </p:nvSpPr>
        <p:spPr>
          <a:xfrm>
            <a:off x="1162106" y="3429000"/>
            <a:ext cx="297783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Xbox Game Studios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a:solidFill>
                  <a:srgbClr val="000000"/>
                </a:solidFill>
                <a:latin typeface="Segoe UI Semibold"/>
              </a:rPr>
              <a:t>&amp; Xbox Publishing</a:t>
            </a: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C8F51A8C-83DE-4A04-B894-CDF378AA3FE9}"/>
              </a:ext>
            </a:extLst>
          </p:cNvPr>
          <p:cNvSpPr txBox="1"/>
          <p:nvPr/>
        </p:nvSpPr>
        <p:spPr>
          <a:xfrm>
            <a:off x="2897409" y="830372"/>
            <a:ext cx="1930528"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 IoT Digital Twins</a:t>
            </a:r>
          </a:p>
        </p:txBody>
      </p:sp>
      <p:sp>
        <p:nvSpPr>
          <p:cNvPr id="18" name="TextBox 17">
            <a:extLst>
              <a:ext uri="{FF2B5EF4-FFF2-40B4-BE49-F238E27FC236}">
                <a16:creationId xmlns:a16="http://schemas.microsoft.com/office/drawing/2014/main" id="{8C7445D1-D8BF-4F05-BA72-655FF6931C9F}"/>
              </a:ext>
            </a:extLst>
          </p:cNvPr>
          <p:cNvSpPr txBox="1"/>
          <p:nvPr/>
        </p:nvSpPr>
        <p:spPr>
          <a:xfrm>
            <a:off x="8378760" y="3400307"/>
            <a:ext cx="193052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Azure Active Directory</a:t>
            </a:r>
          </a:p>
        </p:txBody>
      </p:sp>
      <p:sp>
        <p:nvSpPr>
          <p:cNvPr id="19" name="TextBox 18">
            <a:extLst>
              <a:ext uri="{FF2B5EF4-FFF2-40B4-BE49-F238E27FC236}">
                <a16:creationId xmlns:a16="http://schemas.microsoft.com/office/drawing/2014/main" id="{5FDC8DD9-82B9-4E67-B76C-2EBAE8F5178A}"/>
              </a:ext>
            </a:extLst>
          </p:cNvPr>
          <p:cNvSpPr txBox="1"/>
          <p:nvPr/>
        </p:nvSpPr>
        <p:spPr>
          <a:xfrm>
            <a:off x="5257799" y="3198167"/>
            <a:ext cx="16764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Cascadia Code" panose="020B0609020000020004" pitchFamily="49" charset="0"/>
              </a:rPr>
              <a:t>Orleans</a:t>
            </a:r>
          </a:p>
        </p:txBody>
      </p:sp>
      <p:sp>
        <p:nvSpPr>
          <p:cNvPr id="20" name="TextBox 19">
            <a:extLst>
              <a:ext uri="{FF2B5EF4-FFF2-40B4-BE49-F238E27FC236}">
                <a16:creationId xmlns:a16="http://schemas.microsoft.com/office/drawing/2014/main" id="{FDF9B482-08ED-8F2D-6196-87F4D0C3CA4A}"/>
              </a:ext>
            </a:extLst>
          </p:cNvPr>
          <p:cNvSpPr txBox="1"/>
          <p:nvPr/>
        </p:nvSpPr>
        <p:spPr>
          <a:xfrm>
            <a:off x="7306723" y="911887"/>
            <a:ext cx="1930528"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a:solidFill>
                  <a:srgbClr val="000000"/>
                </a:solidFill>
                <a:latin typeface="Segoe UI Semibold"/>
              </a:rPr>
              <a:t>Mesh</a:t>
            </a: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0D3FC6B2-8E7A-A59F-4B99-C62A7C62C357}"/>
              </a:ext>
            </a:extLst>
          </p:cNvPr>
          <p:cNvSpPr txBox="1"/>
          <p:nvPr/>
        </p:nvSpPr>
        <p:spPr>
          <a:xfrm>
            <a:off x="2583658" y="2321969"/>
            <a:ext cx="1540526"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Microsoft Teams</a:t>
            </a:r>
          </a:p>
        </p:txBody>
      </p:sp>
    </p:spTree>
    <p:extLst>
      <p:ext uri="{BB962C8B-B14F-4D97-AF65-F5344CB8AC3E}">
        <p14:creationId xmlns:p14="http://schemas.microsoft.com/office/powerpoint/2010/main" val="1921871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a:t>Orleans Features</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sz="half" idx="1"/>
          </p:nvPr>
        </p:nvSpPr>
        <p:spPr>
          <a:xfrm>
            <a:off x="838201" y="1690688"/>
            <a:ext cx="5181600" cy="4905375"/>
          </a:xfrm>
        </p:spPr>
        <p:txBody>
          <a:bodyPr>
            <a:normAutofit fontScale="70000" lnSpcReduction="20000"/>
          </a:bodyPr>
          <a:lstStyle/>
          <a:p>
            <a:pPr marL="0" indent="0">
              <a:buNone/>
            </a:pPr>
            <a:r>
              <a:rPr lang="en-US" sz="3400">
                <a:solidFill>
                  <a:schemeClr val="accent1"/>
                </a:solidFill>
              </a:rPr>
              <a:t>Persistence</a:t>
            </a:r>
          </a:p>
          <a:p>
            <a:pPr marL="457200" lvl="1" indent="0">
              <a:lnSpc>
                <a:spcPct val="110000"/>
              </a:lnSpc>
              <a:buNone/>
            </a:pPr>
            <a:r>
              <a:rPr lang="en-US" sz="2600">
                <a:latin typeface="+mj-lt"/>
              </a:rPr>
              <a:t>Plugins for Azure Storage, Cosmos DB, SQL, DynamoDB, Redis, MongoDB, …</a:t>
            </a:r>
          </a:p>
          <a:p>
            <a:pPr marL="0" indent="0">
              <a:buNone/>
            </a:pPr>
            <a:r>
              <a:rPr lang="en-US" sz="3400">
                <a:solidFill>
                  <a:schemeClr val="accent1"/>
                </a:solidFill>
              </a:rPr>
              <a:t>Distributed ACID transactions</a:t>
            </a:r>
          </a:p>
          <a:p>
            <a:pPr marL="457200" lvl="1" indent="0">
              <a:lnSpc>
                <a:spcPct val="110000"/>
              </a:lnSpc>
              <a:buNone/>
            </a:pPr>
            <a:r>
              <a:rPr lang="en-US" sz="2600">
                <a:latin typeface="+mj-lt"/>
              </a:rPr>
              <a:t>Read/write state in multiple grains transactionally</a:t>
            </a:r>
          </a:p>
          <a:p>
            <a:pPr marL="0" indent="0">
              <a:buNone/>
            </a:pPr>
            <a:r>
              <a:rPr lang="en-US" sz="3400">
                <a:solidFill>
                  <a:schemeClr val="accent1"/>
                </a:solidFill>
              </a:rPr>
              <a:t>Virtual streams</a:t>
            </a:r>
          </a:p>
          <a:p>
            <a:pPr marL="457200" lvl="1" indent="0">
              <a:lnSpc>
                <a:spcPct val="110000"/>
              </a:lnSpc>
              <a:buNone/>
            </a:pPr>
            <a:r>
              <a:rPr lang="en-US" sz="2600">
                <a:latin typeface="+mj-lt"/>
              </a:rPr>
              <a:t>Decouple producers &amp; consumers. Backed by Azure Event Hubs, Amazon SQS, GCP, in-memory</a:t>
            </a:r>
          </a:p>
          <a:p>
            <a:pPr marL="0" indent="0">
              <a:buNone/>
            </a:pPr>
            <a:r>
              <a:rPr lang="en-US" sz="3400">
                <a:solidFill>
                  <a:schemeClr val="accent1"/>
                </a:solidFill>
              </a:rPr>
              <a:t>Timers &amp; reminders</a:t>
            </a:r>
          </a:p>
          <a:p>
            <a:pPr marL="457200" lvl="1" indent="0">
              <a:lnSpc>
                <a:spcPct val="110000"/>
              </a:lnSpc>
              <a:buNone/>
            </a:pPr>
            <a:r>
              <a:rPr lang="en-US" sz="2600">
                <a:latin typeface="+mj-lt"/>
              </a:rPr>
              <a:t>Ephemeral timers, persistent reminders for scheduling future event</a:t>
            </a:r>
          </a:p>
          <a:p>
            <a:pPr marL="0" indent="0">
              <a:buNone/>
            </a:pPr>
            <a:r>
              <a:rPr lang="en-US" sz="3400">
                <a:solidFill>
                  <a:schemeClr val="accent1"/>
                </a:solidFill>
              </a:rPr>
              <a:t>Observers</a:t>
            </a:r>
          </a:p>
          <a:p>
            <a:pPr marL="457200" lvl="1" indent="0">
              <a:lnSpc>
                <a:spcPct val="110000"/>
              </a:lnSpc>
              <a:buNone/>
            </a:pPr>
            <a:r>
              <a:rPr lang="en-US" sz="2600">
                <a:latin typeface="+mj-lt"/>
              </a:rPr>
              <a:t>Grains can send events (RPC calls) directly to clients. </a:t>
            </a:r>
            <a:r>
              <a:rPr lang="en-US" sz="2600" err="1">
                <a:latin typeface="+mj-lt"/>
              </a:rPr>
              <a:t>Eg</a:t>
            </a:r>
            <a:r>
              <a:rPr lang="en-US" sz="2600">
                <a:latin typeface="+mj-lt"/>
              </a:rPr>
              <a:t>, push notifications, streams</a:t>
            </a:r>
          </a:p>
          <a:p>
            <a:pPr marL="457200" lvl="1" indent="0">
              <a:lnSpc>
                <a:spcPct val="110000"/>
              </a:lnSpc>
              <a:buNone/>
            </a:pPr>
            <a:endParaRPr lang="en-US">
              <a:latin typeface="+mj-lt"/>
            </a:endParaRPr>
          </a:p>
        </p:txBody>
      </p:sp>
      <p:sp>
        <p:nvSpPr>
          <p:cNvPr id="2" name="Content Placeholder 1">
            <a:extLst>
              <a:ext uri="{FF2B5EF4-FFF2-40B4-BE49-F238E27FC236}">
                <a16:creationId xmlns:a16="http://schemas.microsoft.com/office/drawing/2014/main" id="{5E848CB6-C64F-4ACE-B4FD-4FE963E70BDA}"/>
              </a:ext>
            </a:extLst>
          </p:cNvPr>
          <p:cNvSpPr>
            <a:spLocks noGrp="1"/>
          </p:cNvSpPr>
          <p:nvPr>
            <p:ph sz="half" idx="2"/>
          </p:nvPr>
        </p:nvSpPr>
        <p:spPr>
          <a:xfrm>
            <a:off x="6172199" y="1690688"/>
            <a:ext cx="5181600" cy="5032375"/>
          </a:xfrm>
        </p:spPr>
        <p:txBody>
          <a:bodyPr>
            <a:normAutofit fontScale="70000" lnSpcReduction="20000"/>
          </a:bodyPr>
          <a:lstStyle/>
          <a:p>
            <a:pPr marL="0" indent="0">
              <a:buNone/>
            </a:pPr>
            <a:r>
              <a:rPr lang="en-US" sz="3400">
                <a:solidFill>
                  <a:schemeClr val="accent1"/>
                </a:solidFill>
              </a:rPr>
              <a:t>Transport layer security</a:t>
            </a:r>
          </a:p>
          <a:p>
            <a:pPr marL="457200" lvl="1" indent="0">
              <a:lnSpc>
                <a:spcPct val="110000"/>
              </a:lnSpc>
              <a:buNone/>
            </a:pPr>
            <a:r>
              <a:rPr lang="en-US" sz="2600">
                <a:latin typeface="+mj-lt"/>
              </a:rPr>
              <a:t>Mutual TLS between clients and the cluster as well as nodes within the cluster</a:t>
            </a:r>
          </a:p>
          <a:p>
            <a:pPr marL="0" indent="0">
              <a:buNone/>
            </a:pPr>
            <a:r>
              <a:rPr lang="en-US" sz="3400">
                <a:solidFill>
                  <a:schemeClr val="accent1"/>
                </a:solidFill>
              </a:rPr>
              <a:t>Deployment freedom</a:t>
            </a:r>
          </a:p>
          <a:p>
            <a:pPr marL="457200" lvl="1" indent="0">
              <a:lnSpc>
                <a:spcPct val="110000"/>
              </a:lnSpc>
              <a:buNone/>
            </a:pPr>
            <a:r>
              <a:rPr lang="en-US" sz="2600">
                <a:latin typeface="+mj-lt"/>
              </a:rPr>
              <a:t>Azure, AWS, GCP, on-prem, Kubernetes, Azure App Service, Windows, Linux, macOS</a:t>
            </a:r>
          </a:p>
          <a:p>
            <a:pPr marL="0" indent="0">
              <a:buNone/>
            </a:pPr>
            <a:r>
              <a:rPr lang="en-US" sz="3400">
                <a:solidFill>
                  <a:schemeClr val="accent1"/>
                </a:solidFill>
              </a:rPr>
              <a:t>Custom placement &amp; directory</a:t>
            </a:r>
          </a:p>
          <a:p>
            <a:pPr marL="457200" lvl="1" indent="0">
              <a:lnSpc>
                <a:spcPct val="110000"/>
              </a:lnSpc>
              <a:buNone/>
            </a:pPr>
            <a:r>
              <a:rPr lang="en-US" sz="2600">
                <a:latin typeface="+mj-lt"/>
              </a:rPr>
              <a:t>Customize how the runtime decides where new grains are instantiated &amp; how it finds them. “Move computation to data”</a:t>
            </a:r>
          </a:p>
          <a:p>
            <a:pPr marL="0" indent="0">
              <a:buNone/>
            </a:pPr>
            <a:r>
              <a:rPr lang="en-US" sz="3400">
                <a:solidFill>
                  <a:schemeClr val="accent1"/>
                </a:solidFill>
              </a:rPr>
              <a:t>Call filters</a:t>
            </a:r>
          </a:p>
          <a:p>
            <a:pPr marL="457200" lvl="1" indent="0">
              <a:lnSpc>
                <a:spcPct val="110000"/>
              </a:lnSpc>
              <a:buNone/>
            </a:pPr>
            <a:r>
              <a:rPr lang="en-US" sz="2600">
                <a:latin typeface="+mj-lt"/>
              </a:rPr>
              <a:t>Wrap incoming &amp; outgoing requests &amp; responses for logging, tracing, error handling</a:t>
            </a:r>
          </a:p>
          <a:p>
            <a:pPr marL="0" indent="0">
              <a:buNone/>
            </a:pPr>
            <a:r>
              <a:rPr lang="en-US" sz="3400">
                <a:solidFill>
                  <a:schemeClr val="accent1"/>
                </a:solidFill>
              </a:rPr>
              <a:t>.NET integration</a:t>
            </a:r>
          </a:p>
          <a:p>
            <a:pPr marL="457200" lvl="1" indent="0">
              <a:lnSpc>
                <a:spcPct val="110000"/>
              </a:lnSpc>
              <a:buNone/>
            </a:pPr>
            <a:r>
              <a:rPr lang="en-US" sz="2600">
                <a:latin typeface="+mj-lt"/>
              </a:rPr>
              <a:t>DI/Logging/Hosting/Configuration</a:t>
            </a:r>
          </a:p>
        </p:txBody>
      </p:sp>
    </p:spTree>
    <p:extLst>
      <p:ext uri="{BB962C8B-B14F-4D97-AF65-F5344CB8AC3E}">
        <p14:creationId xmlns:p14="http://schemas.microsoft.com/office/powerpoint/2010/main" val="1380494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D048A4-0223-235F-9214-90D5432741C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3FD7C27B-DE63-DC74-2734-4C69D6B70C9A}"/>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4297A230-C58F-40BA-7D6E-9ACE8C147C0D}"/>
              </a:ext>
            </a:extLst>
          </p:cNvPr>
          <p:cNvPicPr>
            <a:picLocks noChangeAspect="1"/>
          </p:cNvPicPr>
          <p:nvPr/>
        </p:nvPicPr>
        <p:blipFill>
          <a:blip r:embed="rId3"/>
          <a:stretch>
            <a:fillRect/>
          </a:stretch>
        </p:blipFill>
        <p:spPr>
          <a:xfrm>
            <a:off x="0" y="0"/>
            <a:ext cx="12192000" cy="6887720"/>
          </a:xfrm>
          <a:prstGeom prst="rect">
            <a:avLst/>
          </a:prstGeom>
        </p:spPr>
      </p:pic>
      <p:sp>
        <p:nvSpPr>
          <p:cNvPr id="13" name="TextBox 12">
            <a:extLst>
              <a:ext uri="{FF2B5EF4-FFF2-40B4-BE49-F238E27FC236}">
                <a16:creationId xmlns:a16="http://schemas.microsoft.com/office/drawing/2014/main" id="{FE91952E-50F4-658A-6211-37FEEF4AFF2D}"/>
              </a:ext>
            </a:extLst>
          </p:cNvPr>
          <p:cNvSpPr txBox="1"/>
          <p:nvPr/>
        </p:nvSpPr>
        <p:spPr>
          <a:xfrm>
            <a:off x="2416510" y="3151472"/>
            <a:ext cx="7358979"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r>
              <a:rPr lang="en-US" sz="3200">
                <a:hlinkClick r:id="rId4"/>
              </a:rPr>
              <a:t>https://docs.microsoft.com/dotnet/orleans</a:t>
            </a:r>
            <a:endParaRPr lang="en-US" sz="3200"/>
          </a:p>
        </p:txBody>
      </p:sp>
    </p:spTree>
    <p:extLst>
      <p:ext uri="{BB962C8B-B14F-4D97-AF65-F5344CB8AC3E}">
        <p14:creationId xmlns:p14="http://schemas.microsoft.com/office/powerpoint/2010/main" val="236871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a:extLst>
              <a:ext uri="{FF2B5EF4-FFF2-40B4-BE49-F238E27FC236}">
                <a16:creationId xmlns:a16="http://schemas.microsoft.com/office/drawing/2014/main" id="{F86509D8-BB64-418E-A20A-56E695CA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3" y="3346327"/>
            <a:ext cx="4527550" cy="3284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D3856C-551E-4DED-AE8A-B3CED6509F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83EF07-C44E-4936-9858-2FE80802CF4D}"/>
              </a:ext>
            </a:extLst>
          </p:cNvPr>
          <p:cNvSpPr>
            <a:spLocks noGrp="1"/>
          </p:cNvSpPr>
          <p:nvPr>
            <p:ph idx="1"/>
          </p:nvPr>
        </p:nvSpPr>
        <p:spPr/>
        <p:txBody>
          <a:bodyPr/>
          <a:lstStyle/>
          <a:p>
            <a:endParaRPr lang="en-US"/>
          </a:p>
        </p:txBody>
      </p:sp>
      <p:pic>
        <p:nvPicPr>
          <p:cNvPr id="7" name="Picture 8">
            <a:extLst>
              <a:ext uri="{FF2B5EF4-FFF2-40B4-BE49-F238E27FC236}">
                <a16:creationId xmlns:a16="http://schemas.microsoft.com/office/drawing/2014/main" id="{962CB938-5163-4CA5-93B3-DAFD06592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468" y="2733292"/>
            <a:ext cx="6907750" cy="435133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E252B98-9D7A-4E17-B809-5996B5EAE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47" y="1014534"/>
            <a:ext cx="5441243" cy="304514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D80EAE-B0F5-4ABE-B73F-F5CA1C30D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47" y="4259223"/>
            <a:ext cx="4514197" cy="2628900"/>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C1CAC99-ACD3-4704-BFD8-1E9EACE19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3040" y="0"/>
            <a:ext cx="5018960" cy="364095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FB6B45D-2860-49C0-B94B-6C0FABDDD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6" y="-26796"/>
            <a:ext cx="4750292" cy="2760088"/>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857DFE-1532-40C4-B456-8AAE058316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0105" y="-29703"/>
            <a:ext cx="3902935" cy="276590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FAC32BF-3D69-4431-8BC7-A3EE1B5622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369" y="2674570"/>
            <a:ext cx="4855099" cy="289496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A752957-6672-4B30-A26C-0DBC66328E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3747" y="4800353"/>
            <a:ext cx="1583687" cy="2284277"/>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44666B-1BBE-466E-9742-69ED74591792}"/>
              </a:ext>
            </a:extLst>
          </p:cNvPr>
          <p:cNvSpPr txBox="1"/>
          <p:nvPr/>
        </p:nvSpPr>
        <p:spPr>
          <a:xfrm>
            <a:off x="3455597" y="3823418"/>
            <a:ext cx="5505450" cy="584775"/>
          </a:xfrm>
          <a:prstGeom prst="rect">
            <a:avLst/>
          </a:prstGeom>
          <a:solidFill>
            <a:schemeClr val="bg1"/>
          </a:solidFill>
          <a:effectLst>
            <a:glow rad="228600">
              <a:schemeClr val="accent1">
                <a:satMod val="175000"/>
                <a:alpha val="40000"/>
              </a:schemeClr>
            </a:glow>
            <a:softEdge rad="3175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4323AD"/>
                </a:solidFill>
                <a:effectLst/>
                <a:uLnTx/>
                <a:uFillTx/>
                <a:latin typeface="Calibri" panose="020F0502020204030204"/>
                <a:ea typeface="+mn-ea"/>
                <a:cs typeface="+mn-cs"/>
                <a:hlinkClick r:id="rId12"/>
              </a:rPr>
              <a:t>https://aka.ms/orleans-samples</a:t>
            </a:r>
            <a:endParaRPr kumimoji="0" lang="en-US" sz="3200" b="0" i="0" u="none" strike="noStrike" kern="1200" cap="none" spc="0" normalizeH="0" baseline="0" noProof="0">
              <a:ln>
                <a:noFill/>
              </a:ln>
              <a:solidFill>
                <a:srgbClr val="4323A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232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61B82AC-B582-4124-B27A-7487EE68884A}"/>
              </a:ext>
            </a:extLst>
          </p:cNvPr>
          <p:cNvGrpSpPr/>
          <p:nvPr/>
        </p:nvGrpSpPr>
        <p:grpSpPr>
          <a:xfrm>
            <a:off x="6770515" y="1496467"/>
            <a:ext cx="3866078" cy="1855292"/>
            <a:chOff x="6770515" y="3056821"/>
            <a:chExt cx="3866078" cy="1855292"/>
          </a:xfrm>
        </p:grpSpPr>
        <p:sp>
          <p:nvSpPr>
            <p:cNvPr id="5" name="TextBox 4">
              <a:extLst>
                <a:ext uri="{FF2B5EF4-FFF2-40B4-BE49-F238E27FC236}">
                  <a16:creationId xmlns:a16="http://schemas.microsoft.com/office/drawing/2014/main" id="{BBC96B27-F6D5-4FDC-BE53-4DD91D7F9668}"/>
                </a:ext>
              </a:extLst>
            </p:cNvPr>
            <p:cNvSpPr txBox="1"/>
            <p:nvPr/>
          </p:nvSpPr>
          <p:spPr>
            <a:xfrm>
              <a:off x="7004050" y="4481226"/>
              <a:ext cx="3399007"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aka.ms/orleans-discord</a:t>
              </a:r>
            </a:p>
          </p:txBody>
        </p:sp>
        <p:pic>
          <p:nvPicPr>
            <p:cNvPr id="1026" name="Picture 2" descr="See the source image">
              <a:extLst>
                <a:ext uri="{FF2B5EF4-FFF2-40B4-BE49-F238E27FC236}">
                  <a16:creationId xmlns:a16="http://schemas.microsoft.com/office/drawing/2014/main" id="{B69488B7-8048-457E-8F5D-CD5E7F366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515" y="3056821"/>
              <a:ext cx="3866078" cy="11140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692F9C4C-DB41-4BA3-9E0E-A3D076D94A21}"/>
              </a:ext>
            </a:extLst>
          </p:cNvPr>
          <p:cNvGrpSpPr/>
          <p:nvPr/>
        </p:nvGrpSpPr>
        <p:grpSpPr>
          <a:xfrm>
            <a:off x="1555407" y="385531"/>
            <a:ext cx="3986861" cy="2966229"/>
            <a:chOff x="1555407" y="1945885"/>
            <a:chExt cx="3986861" cy="2966229"/>
          </a:xfrm>
        </p:grpSpPr>
        <p:sp>
          <p:nvSpPr>
            <p:cNvPr id="2" name="TextBox 1">
              <a:extLst>
                <a:ext uri="{FF2B5EF4-FFF2-40B4-BE49-F238E27FC236}">
                  <a16:creationId xmlns:a16="http://schemas.microsoft.com/office/drawing/2014/main" id="{BCF579CF-D29D-4B16-90DC-3461211682EE}"/>
                </a:ext>
              </a:extLst>
            </p:cNvPr>
            <p:cNvSpPr txBox="1"/>
            <p:nvPr/>
          </p:nvSpPr>
          <p:spPr>
            <a:xfrm>
              <a:off x="1555407" y="4481227"/>
              <a:ext cx="3986861"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github.com/dotnet/orleans</a:t>
              </a:r>
            </a:p>
          </p:txBody>
        </p:sp>
        <p:pic>
          <p:nvPicPr>
            <p:cNvPr id="1038" name="Picture 14" descr="See the source image">
              <a:extLst>
                <a:ext uri="{FF2B5EF4-FFF2-40B4-BE49-F238E27FC236}">
                  <a16:creationId xmlns:a16="http://schemas.microsoft.com/office/drawing/2014/main" id="{4574D218-2DFB-4412-8FED-110EF2266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837" y="1945885"/>
              <a:ext cx="2460003" cy="2221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0F532D9-A2DB-4EF0-8D49-716F62FB2751}"/>
              </a:ext>
            </a:extLst>
          </p:cNvPr>
          <p:cNvGrpSpPr/>
          <p:nvPr/>
        </p:nvGrpSpPr>
        <p:grpSpPr>
          <a:xfrm>
            <a:off x="801726" y="4634256"/>
            <a:ext cx="3464510" cy="1642313"/>
            <a:chOff x="4174100" y="4540377"/>
            <a:chExt cx="3464510" cy="1642313"/>
          </a:xfrm>
        </p:grpSpPr>
        <p:sp>
          <p:nvSpPr>
            <p:cNvPr id="17" name="TextBox 16">
              <a:extLst>
                <a:ext uri="{FF2B5EF4-FFF2-40B4-BE49-F238E27FC236}">
                  <a16:creationId xmlns:a16="http://schemas.microsoft.com/office/drawing/2014/main" id="{7CC2D8B7-54CD-4504-9160-2AC5F6BFE936}"/>
                </a:ext>
              </a:extLst>
            </p:cNvPr>
            <p:cNvSpPr txBox="1"/>
            <p:nvPr/>
          </p:nvSpPr>
          <p:spPr>
            <a:xfrm>
              <a:off x="5442368" y="5146090"/>
              <a:ext cx="2046587" cy="430887"/>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@msftorleans</a:t>
              </a:r>
            </a:p>
          </p:txBody>
        </p:sp>
        <p:sp>
          <p:nvSpPr>
            <p:cNvPr id="21" name="TextBox 20">
              <a:extLst>
                <a:ext uri="{FF2B5EF4-FFF2-40B4-BE49-F238E27FC236}">
                  <a16:creationId xmlns:a16="http://schemas.microsoft.com/office/drawing/2014/main" id="{15E793A2-4D50-41AD-834E-C6C7BB5B08D5}"/>
                </a:ext>
              </a:extLst>
            </p:cNvPr>
            <p:cNvSpPr txBox="1"/>
            <p:nvPr/>
          </p:nvSpPr>
          <p:spPr>
            <a:xfrm>
              <a:off x="5442368" y="5751803"/>
              <a:ext cx="2196242" cy="430887"/>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rPr>
                <a:t>@ReubenBond</a:t>
              </a:r>
            </a:p>
          </p:txBody>
        </p:sp>
        <p:sp>
          <p:nvSpPr>
            <p:cNvPr id="27" name="TextBox 26">
              <a:extLst>
                <a:ext uri="{FF2B5EF4-FFF2-40B4-BE49-F238E27FC236}">
                  <a16:creationId xmlns:a16="http://schemas.microsoft.com/office/drawing/2014/main" id="{1EFB6F40-1A1E-4BF8-9FF1-80D85E0412F0}"/>
                </a:ext>
              </a:extLst>
            </p:cNvPr>
            <p:cNvSpPr txBox="1"/>
            <p:nvPr/>
          </p:nvSpPr>
          <p:spPr>
            <a:xfrm>
              <a:off x="5442368" y="4540377"/>
              <a:ext cx="1256754" cy="430887"/>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GB" sz="2800">
                  <a:solidFill>
                    <a:srgbClr val="595959"/>
                  </a:solidFill>
                  <a:latin typeface="Calibri" panose="020F0502020204030204" pitchFamily="34" charset="0"/>
                </a:rPr>
                <a:t>#JOTB22</a:t>
              </a:r>
              <a:endParaRPr kumimoji="0" lang="en-GB" sz="2800" b="0" i="0" u="none" strike="noStrike" kern="1200" cap="none" spc="0" normalizeH="0" baseline="0" noProof="0">
                <a:ln>
                  <a:noFill/>
                </a:ln>
                <a:solidFill>
                  <a:srgbClr val="595959"/>
                </a:solidFill>
                <a:effectLst/>
                <a:uLnTx/>
                <a:uFillTx/>
                <a:latin typeface="Calibri" panose="020F0502020204030204" pitchFamily="34" charset="0"/>
                <a:ea typeface="+mn-ea"/>
                <a:cs typeface="+mn-cs"/>
              </a:endParaRPr>
            </a:p>
          </p:txBody>
        </p:sp>
        <p:pic>
          <p:nvPicPr>
            <p:cNvPr id="28" name="Picture 16">
              <a:extLst>
                <a:ext uri="{FF2B5EF4-FFF2-40B4-BE49-F238E27FC236}">
                  <a16:creationId xmlns:a16="http://schemas.microsoft.com/office/drawing/2014/main" id="{F9BA2F33-D219-4977-B3D9-366D5B199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4100" y="5065143"/>
              <a:ext cx="733511" cy="59277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29318203-D1FB-4DA8-9A48-BEBE1F9A6C13}"/>
              </a:ext>
            </a:extLst>
          </p:cNvPr>
          <p:cNvPicPr>
            <a:picLocks noChangeAspect="1"/>
          </p:cNvPicPr>
          <p:nvPr/>
        </p:nvPicPr>
        <p:blipFill>
          <a:blip r:embed="rId6"/>
          <a:stretch>
            <a:fillRect/>
          </a:stretch>
        </p:blipFill>
        <p:spPr>
          <a:xfrm>
            <a:off x="6160006" y="4118335"/>
            <a:ext cx="5729277" cy="2486395"/>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9983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78D10AE-4AC6-4347-818E-0017F9A23FC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725" y="2355850"/>
            <a:ext cx="4759701" cy="3290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8A1CDD-AF6A-4239-8817-6D53CC0C5C4F}"/>
              </a:ext>
            </a:extLst>
          </p:cNvPr>
          <p:cNvSpPr>
            <a:spLocks noGrp="1"/>
          </p:cNvSpPr>
          <p:nvPr>
            <p:ph type="title"/>
          </p:nvPr>
        </p:nvSpPr>
        <p:spPr/>
        <p:txBody>
          <a:bodyPr/>
          <a:lstStyle/>
          <a:p>
            <a:r>
              <a:rPr lang="en-US"/>
              <a:t>Restrictions can grant you superpowers</a:t>
            </a:r>
          </a:p>
        </p:txBody>
      </p:sp>
      <p:sp>
        <p:nvSpPr>
          <p:cNvPr id="3" name="Content Placeholder 2">
            <a:extLst>
              <a:ext uri="{FF2B5EF4-FFF2-40B4-BE49-F238E27FC236}">
                <a16:creationId xmlns:a16="http://schemas.microsoft.com/office/drawing/2014/main" id="{9F3A2D53-BCBE-4864-8FB7-B98CCD8CB62E}"/>
              </a:ext>
            </a:extLst>
          </p:cNvPr>
          <p:cNvSpPr>
            <a:spLocks noGrp="1"/>
          </p:cNvSpPr>
          <p:nvPr>
            <p:ph idx="1"/>
          </p:nvPr>
        </p:nvSpPr>
        <p:spPr>
          <a:xfrm>
            <a:off x="838200" y="1825625"/>
            <a:ext cx="6105525" cy="4351338"/>
          </a:xfrm>
        </p:spPr>
        <p:txBody>
          <a:bodyPr/>
          <a:lstStyle/>
          <a:p>
            <a:pPr marL="0" indent="0">
              <a:buNone/>
            </a:pPr>
            <a:r>
              <a:rPr lang="en-US" b="1"/>
              <a:t>2004</a:t>
            </a:r>
            <a:r>
              <a:rPr lang="en-US"/>
              <a:t> Google publishes MapReduce</a:t>
            </a:r>
          </a:p>
          <a:p>
            <a:pPr marL="457200" lvl="1" indent="0">
              <a:buNone/>
            </a:pPr>
            <a:r>
              <a:rPr lang="en-US"/>
              <a:t>A new industry is invented, with tools like Hadoop (2005) </a:t>
            </a:r>
          </a:p>
          <a:p>
            <a:pPr marL="0" indent="0">
              <a:buNone/>
            </a:pPr>
            <a:r>
              <a:rPr lang="en-US" b="1"/>
              <a:t>2007</a:t>
            </a:r>
            <a:r>
              <a:rPr lang="en-US"/>
              <a:t> Microsoft publishes Dryad</a:t>
            </a:r>
          </a:p>
          <a:p>
            <a:pPr marL="457200" lvl="1" indent="0">
              <a:buNone/>
            </a:pPr>
            <a:r>
              <a:rPr lang="en-US"/>
              <a:t>More general &amp; expressive (DAGs) </a:t>
            </a:r>
          </a:p>
          <a:p>
            <a:pPr marL="0" indent="0">
              <a:buNone/>
            </a:pPr>
            <a:r>
              <a:rPr lang="en-US" b="1"/>
              <a:t>2010</a:t>
            </a:r>
            <a:r>
              <a:rPr lang="en-US"/>
              <a:t> Apache Spark released as OSS</a:t>
            </a:r>
          </a:p>
          <a:p>
            <a:pPr marL="457200" lvl="1" indent="0">
              <a:buNone/>
            </a:pPr>
            <a:r>
              <a:rPr lang="en-US"/>
              <a:t>Developed in response to limitations in MapReduce.</a:t>
            </a:r>
          </a:p>
          <a:p>
            <a:pPr marL="457200" lvl="1" indent="0">
              <a:buNone/>
            </a:pPr>
            <a:r>
              <a:rPr lang="en-US"/>
              <a:t>Introduces the concept of working sets, relaxing restrictions even further</a:t>
            </a:r>
          </a:p>
        </p:txBody>
      </p:sp>
    </p:spTree>
    <p:extLst>
      <p:ext uri="{BB962C8B-B14F-4D97-AF65-F5344CB8AC3E}">
        <p14:creationId xmlns:p14="http://schemas.microsoft.com/office/powerpoint/2010/main" val="394936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AF68FE-4E63-41AB-B58E-DD822A359C6A}"/>
              </a:ext>
            </a:extLst>
          </p:cNvPr>
          <p:cNvGrpSpPr/>
          <p:nvPr/>
        </p:nvGrpSpPr>
        <p:grpSpPr>
          <a:xfrm>
            <a:off x="5200588"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flipV="1">
            <a:off x="1619250" y="700088"/>
            <a:ext cx="3667125" cy="653211"/>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a:endCxn id="6" idx="1"/>
          </p:cNvCxnSpPr>
          <p:nvPr/>
        </p:nvCxnSpPr>
        <p:spPr>
          <a:xfrm>
            <a:off x="6600825" y="662827"/>
            <a:ext cx="3533823" cy="1870918"/>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a:off x="1670678" y="3427957"/>
            <a:ext cx="3615697" cy="162230"/>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a:off x="6558307" y="3577315"/>
            <a:ext cx="3576341" cy="625677"/>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138738"/>
            <a:ext cx="3708882" cy="249333"/>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757BD7-5032-49AD-B641-F5CBF09B685F}"/>
              </a:ext>
            </a:extLst>
          </p:cNvPr>
          <p:cNvCxnSpPr>
            <a:cxnSpLocks/>
            <a:endCxn id="11" idx="1"/>
          </p:cNvCxnSpPr>
          <p:nvPr/>
        </p:nvCxnSpPr>
        <p:spPr>
          <a:xfrm flipV="1">
            <a:off x="6543675" y="4324255"/>
            <a:ext cx="3590973" cy="734065"/>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A049DFE-7A28-4151-9604-EFC7D2F03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C986F1D6-AB3D-4A22-844F-E05B30B5C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7" name="Picture 36" descr="A picture containing text, background&#10;&#10;Description automatically generated">
            <a:extLst>
              <a:ext uri="{FF2B5EF4-FFF2-40B4-BE49-F238E27FC236}">
                <a16:creationId xmlns:a16="http://schemas.microsoft.com/office/drawing/2014/main" id="{C645A2A2-0793-439A-AC64-113D175EF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8721" y="2479640"/>
            <a:ext cx="534029" cy="534029"/>
          </a:xfrm>
          <a:prstGeom prst="rect">
            <a:avLst/>
          </a:prstGeom>
        </p:spPr>
      </p:pic>
      <p:pic>
        <p:nvPicPr>
          <p:cNvPr id="38" name="Picture 37" descr="Icon&#10;&#10;Description automatically generated">
            <a:extLst>
              <a:ext uri="{FF2B5EF4-FFF2-40B4-BE49-F238E27FC236}">
                <a16:creationId xmlns:a16="http://schemas.microsoft.com/office/drawing/2014/main" id="{9E9381A5-28A7-4E69-91AA-2ABE61F972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6203" y="2090907"/>
            <a:ext cx="534029" cy="534029"/>
          </a:xfrm>
          <a:prstGeom prst="rect">
            <a:avLst/>
          </a:prstGeom>
        </p:spPr>
      </p:pic>
      <p:sp>
        <p:nvSpPr>
          <p:cNvPr id="2" name="TextBox 1">
            <a:extLst>
              <a:ext uri="{FF2B5EF4-FFF2-40B4-BE49-F238E27FC236}">
                <a16:creationId xmlns:a16="http://schemas.microsoft.com/office/drawing/2014/main" id="{77075F13-B396-7858-12EF-FE3D4FD64A88}"/>
              </a:ext>
            </a:extLst>
          </p:cNvPr>
          <p:cNvSpPr txBox="1"/>
          <p:nvPr/>
        </p:nvSpPr>
        <p:spPr>
          <a:xfrm>
            <a:off x="7536520" y="340608"/>
            <a:ext cx="4764200" cy="830997"/>
          </a:xfrm>
          <a:prstGeom prst="rect">
            <a:avLst/>
          </a:prstGeom>
          <a:noFill/>
        </p:spPr>
        <p:txBody>
          <a:bodyPr wrap="square" rtlCol="0">
            <a:spAutoFit/>
          </a:bodyPr>
          <a:lstStyle/>
          <a:p>
            <a:r>
              <a:rPr lang="en-US" sz="2400">
                <a:solidFill>
                  <a:srgbClr val="C92A2A"/>
                </a:solidFill>
              </a:rPr>
              <a:t>Slow access</a:t>
            </a:r>
          </a:p>
          <a:p>
            <a:r>
              <a:rPr lang="en-US" sz="2400">
                <a:solidFill>
                  <a:srgbClr val="C92A2A"/>
                </a:solidFill>
              </a:rPr>
              <a:t>High read load, high DB usage costs</a:t>
            </a:r>
          </a:p>
        </p:txBody>
      </p:sp>
      <p:sp>
        <p:nvSpPr>
          <p:cNvPr id="21" name="TextBox 20">
            <a:extLst>
              <a:ext uri="{FF2B5EF4-FFF2-40B4-BE49-F238E27FC236}">
                <a16:creationId xmlns:a16="http://schemas.microsoft.com/office/drawing/2014/main" id="{482E6B44-4D6B-8575-A2AD-F705F2360E70}"/>
              </a:ext>
            </a:extLst>
          </p:cNvPr>
          <p:cNvSpPr txBox="1"/>
          <p:nvPr/>
        </p:nvSpPr>
        <p:spPr>
          <a:xfrm>
            <a:off x="7999253" y="5032571"/>
            <a:ext cx="4764200" cy="461665"/>
          </a:xfrm>
          <a:prstGeom prst="rect">
            <a:avLst/>
          </a:prstGeom>
          <a:noFill/>
        </p:spPr>
        <p:txBody>
          <a:bodyPr wrap="square" rtlCol="0">
            <a:spAutoFit/>
          </a:bodyPr>
          <a:lstStyle/>
          <a:p>
            <a:r>
              <a:rPr lang="en-US" sz="2400">
                <a:solidFill>
                  <a:srgbClr val="C92A2A"/>
                </a:solidFill>
              </a:rPr>
              <a:t>Write conflict!</a:t>
            </a:r>
          </a:p>
        </p:txBody>
      </p:sp>
    </p:spTree>
    <p:extLst>
      <p:ext uri="{BB962C8B-B14F-4D97-AF65-F5344CB8AC3E}">
        <p14:creationId xmlns:p14="http://schemas.microsoft.com/office/powerpoint/2010/main" val="3480956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AC7CC-DA61-E472-298E-D4F8165DFC18}"/>
              </a:ext>
            </a:extLst>
          </p:cNvPr>
          <p:cNvSpPr>
            <a:spLocks noGrp="1"/>
          </p:cNvSpPr>
          <p:nvPr>
            <p:ph type="title"/>
          </p:nvPr>
        </p:nvSpPr>
        <p:spPr/>
        <p:txBody>
          <a:bodyPr/>
          <a:lstStyle/>
          <a:p>
            <a:r>
              <a:rPr lang="en-US"/>
              <a:t>Other features</a:t>
            </a:r>
          </a:p>
        </p:txBody>
      </p:sp>
      <p:sp>
        <p:nvSpPr>
          <p:cNvPr id="6" name="Content Placeholder 5">
            <a:extLst>
              <a:ext uri="{FF2B5EF4-FFF2-40B4-BE49-F238E27FC236}">
                <a16:creationId xmlns:a16="http://schemas.microsoft.com/office/drawing/2014/main" id="{8886141D-4627-0B7F-54F2-20C7CCFF1169}"/>
              </a:ext>
            </a:extLst>
          </p:cNvPr>
          <p:cNvSpPr>
            <a:spLocks noGrp="1"/>
          </p:cNvSpPr>
          <p:nvPr>
            <p:ph idx="1"/>
          </p:nvPr>
        </p:nvSpPr>
        <p:spPr/>
        <p:txBody>
          <a:bodyPr/>
          <a:lstStyle/>
          <a:p>
            <a:r>
              <a:rPr lang="en-US"/>
              <a:t>Generic grains, generic methods</a:t>
            </a:r>
          </a:p>
          <a:p>
            <a:r>
              <a:rPr lang="en-US" err="1"/>
              <a:t>Polymorpism</a:t>
            </a:r>
            <a:r>
              <a:rPr lang="en-US"/>
              <a:t>, cyclic graphs</a:t>
            </a:r>
          </a:p>
          <a:p>
            <a:r>
              <a:rPr lang="en-US"/>
              <a:t>Low </a:t>
            </a:r>
          </a:p>
        </p:txBody>
      </p:sp>
    </p:spTree>
    <p:extLst>
      <p:ext uri="{BB962C8B-B14F-4D97-AF65-F5344CB8AC3E}">
        <p14:creationId xmlns:p14="http://schemas.microsoft.com/office/powerpoint/2010/main" val="2825789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7518-B3CE-483D-A983-5C7D7BA3F92E}"/>
              </a:ext>
            </a:extLst>
          </p:cNvPr>
          <p:cNvSpPr>
            <a:spLocks noGrp="1"/>
          </p:cNvSpPr>
          <p:nvPr>
            <p:ph type="title"/>
          </p:nvPr>
        </p:nvSpPr>
        <p:spPr/>
        <p:txBody>
          <a:bodyPr/>
          <a:lstStyle/>
          <a:p>
            <a:r>
              <a:rPr lang="en-US"/>
              <a:t>What is serverless?</a:t>
            </a:r>
          </a:p>
        </p:txBody>
      </p:sp>
      <p:sp>
        <p:nvSpPr>
          <p:cNvPr id="3" name="Content Placeholder 2">
            <a:extLst>
              <a:ext uri="{FF2B5EF4-FFF2-40B4-BE49-F238E27FC236}">
                <a16:creationId xmlns:a16="http://schemas.microsoft.com/office/drawing/2014/main" id="{1A977DC4-01DF-405E-AAD2-F7AA04617B1B}"/>
              </a:ext>
            </a:extLst>
          </p:cNvPr>
          <p:cNvSpPr>
            <a:spLocks noGrp="1"/>
          </p:cNvSpPr>
          <p:nvPr>
            <p:ph idx="1"/>
          </p:nvPr>
        </p:nvSpPr>
        <p:spPr/>
        <p:txBody>
          <a:bodyPr/>
          <a:lstStyle/>
          <a:p>
            <a:r>
              <a:rPr lang="en-US"/>
              <a:t>Consumption-based billing?</a:t>
            </a:r>
          </a:p>
          <a:p>
            <a:r>
              <a:rPr lang="en-US"/>
              <a:t>Managed infrastructure?</a:t>
            </a:r>
          </a:p>
          <a:p>
            <a:r>
              <a:rPr lang="en-US"/>
              <a:t>Scale-in and scale-out based on request load?</a:t>
            </a:r>
          </a:p>
          <a:p>
            <a:r>
              <a:rPr lang="en-US"/>
              <a:t>Scale-to-zero?</a:t>
            </a:r>
          </a:p>
          <a:p>
            <a:r>
              <a:rPr lang="en-US"/>
              <a:t>Functions as a Service?</a:t>
            </a:r>
          </a:p>
          <a:p>
            <a:r>
              <a:rPr lang="en-US"/>
              <a:t>Having zero servers?</a:t>
            </a:r>
          </a:p>
        </p:txBody>
      </p:sp>
    </p:spTree>
    <p:extLst>
      <p:ext uri="{BB962C8B-B14F-4D97-AF65-F5344CB8AC3E}">
        <p14:creationId xmlns:p14="http://schemas.microsoft.com/office/powerpoint/2010/main" val="24956016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7518-B3CE-483D-A983-5C7D7BA3F92E}"/>
              </a:ext>
            </a:extLst>
          </p:cNvPr>
          <p:cNvSpPr>
            <a:spLocks noGrp="1"/>
          </p:cNvSpPr>
          <p:nvPr>
            <p:ph type="title"/>
          </p:nvPr>
        </p:nvSpPr>
        <p:spPr/>
        <p:txBody>
          <a:bodyPr/>
          <a:lstStyle/>
          <a:p>
            <a:r>
              <a:rPr lang="en-US"/>
              <a:t>Serverless in the abstract</a:t>
            </a:r>
          </a:p>
        </p:txBody>
      </p:sp>
      <p:sp>
        <p:nvSpPr>
          <p:cNvPr id="3" name="Content Placeholder 2">
            <a:extLst>
              <a:ext uri="{FF2B5EF4-FFF2-40B4-BE49-F238E27FC236}">
                <a16:creationId xmlns:a16="http://schemas.microsoft.com/office/drawing/2014/main" id="{1A977DC4-01DF-405E-AAD2-F7AA04617B1B}"/>
              </a:ext>
            </a:extLst>
          </p:cNvPr>
          <p:cNvSpPr>
            <a:spLocks noGrp="1"/>
          </p:cNvSpPr>
          <p:nvPr>
            <p:ph idx="1"/>
          </p:nvPr>
        </p:nvSpPr>
        <p:spPr/>
        <p:txBody>
          <a:bodyPr>
            <a:normAutofit/>
          </a:bodyPr>
          <a:lstStyle/>
          <a:p>
            <a:pPr marL="0" indent="0" algn="ctr">
              <a:buNone/>
            </a:pPr>
            <a:r>
              <a:rPr lang="en-US"/>
              <a:t>Abstract away the notion of a server</a:t>
            </a:r>
          </a:p>
          <a:p>
            <a:pPr marL="0" indent="0">
              <a:buNone/>
            </a:pPr>
            <a:endParaRPr lang="en-US"/>
          </a:p>
          <a:p>
            <a:pPr marL="0" indent="0">
              <a:buNone/>
            </a:pPr>
            <a:endParaRPr lang="en-US" b="1"/>
          </a:p>
          <a:p>
            <a:pPr marL="0" indent="0" algn="ctr">
              <a:buNone/>
            </a:pPr>
            <a:r>
              <a:rPr lang="en-US"/>
              <a:t>Programming model is scale-agnostic</a:t>
            </a:r>
          </a:p>
          <a:p>
            <a:pPr marL="0" indent="0">
              <a:buNone/>
            </a:pPr>
            <a:endParaRPr lang="en-US"/>
          </a:p>
          <a:p>
            <a:pPr marL="0" indent="0">
              <a:buNone/>
            </a:pPr>
            <a:endParaRPr lang="en-US"/>
          </a:p>
          <a:p>
            <a:pPr marL="0" indent="0" algn="ctr">
              <a:buNone/>
            </a:pPr>
            <a:r>
              <a:rPr lang="en-US" b="1">
                <a:solidFill>
                  <a:srgbClr val="C00000"/>
                </a:solidFill>
              </a:rPr>
              <a:t>Can’t</a:t>
            </a:r>
            <a:r>
              <a:rPr lang="en-US"/>
              <a:t> lift-and-shift your on-premises apps to serverless</a:t>
            </a:r>
          </a:p>
          <a:p>
            <a:pPr marL="0" indent="0" algn="ctr">
              <a:buNone/>
            </a:pPr>
            <a:r>
              <a:rPr lang="en-US" b="1">
                <a:solidFill>
                  <a:srgbClr val="C00000"/>
                </a:solidFill>
              </a:rPr>
              <a:t>Can’t</a:t>
            </a:r>
            <a:r>
              <a:rPr lang="en-US"/>
              <a:t> even lift-and-shift most </a:t>
            </a:r>
            <a:r>
              <a:rPr lang="en-US">
                <a:solidFill>
                  <a:schemeClr val="accent6"/>
                </a:solidFill>
              </a:rPr>
              <a:t>Cloud Native </a:t>
            </a:r>
            <a:r>
              <a:rPr lang="en-US"/>
              <a:t>apps to serverless!</a:t>
            </a:r>
          </a:p>
        </p:txBody>
      </p:sp>
      <p:sp>
        <p:nvSpPr>
          <p:cNvPr id="4" name="Arrow: Down 3">
            <a:extLst>
              <a:ext uri="{FF2B5EF4-FFF2-40B4-BE49-F238E27FC236}">
                <a16:creationId xmlns:a16="http://schemas.microsoft.com/office/drawing/2014/main" id="{5F2F38A5-D3D3-4580-B8F7-EBAE63844BED}"/>
              </a:ext>
            </a:extLst>
          </p:cNvPr>
          <p:cNvSpPr/>
          <p:nvPr/>
        </p:nvSpPr>
        <p:spPr>
          <a:xfrm>
            <a:off x="5634037" y="2447925"/>
            <a:ext cx="923925" cy="799306"/>
          </a:xfrm>
          <a:prstGeom prst="downArrow">
            <a:avLst/>
          </a:prstGeom>
          <a:ln w="53975">
            <a:solidFill>
              <a:schemeClr val="tx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5AC7B1EB-C250-4FC5-BCBB-B4EF7F630784}"/>
              </a:ext>
            </a:extLst>
          </p:cNvPr>
          <p:cNvSpPr/>
          <p:nvPr/>
        </p:nvSpPr>
        <p:spPr>
          <a:xfrm>
            <a:off x="5634037" y="3982244"/>
            <a:ext cx="923925" cy="799306"/>
          </a:xfrm>
          <a:prstGeom prst="downArrow">
            <a:avLst/>
          </a:prstGeom>
          <a:ln w="53975">
            <a:solidFill>
              <a:schemeClr val="tx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59276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FACC52D-CB65-4941-BE80-1DCBC5F7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845" y="565560"/>
            <a:ext cx="6726310" cy="5903520"/>
          </a:xfrm>
          <a:prstGeom prst="rect">
            <a:avLst/>
          </a:prstGeom>
        </p:spPr>
      </p:pic>
    </p:spTree>
    <p:extLst>
      <p:ext uri="{BB962C8B-B14F-4D97-AF65-F5344CB8AC3E}">
        <p14:creationId xmlns:p14="http://schemas.microsoft.com/office/powerpoint/2010/main" val="3991545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030C-51ED-409D-97EC-F57060533FB7}"/>
              </a:ext>
            </a:extLst>
          </p:cNvPr>
          <p:cNvSpPr>
            <a:spLocks noGrp="1"/>
          </p:cNvSpPr>
          <p:nvPr>
            <p:ph type="title"/>
          </p:nvPr>
        </p:nvSpPr>
        <p:spPr/>
        <p:txBody>
          <a:bodyPr/>
          <a:lstStyle/>
          <a:p>
            <a:r>
              <a:rPr lang="en-US"/>
              <a:t>Grains = Entities</a:t>
            </a:r>
          </a:p>
        </p:txBody>
      </p:sp>
      <p:sp>
        <p:nvSpPr>
          <p:cNvPr id="3" name="Content Placeholder 2">
            <a:extLst>
              <a:ext uri="{FF2B5EF4-FFF2-40B4-BE49-F238E27FC236}">
                <a16:creationId xmlns:a16="http://schemas.microsoft.com/office/drawing/2014/main" id="{471608ED-94D4-4216-93E1-604DC2C14127}"/>
              </a:ext>
            </a:extLst>
          </p:cNvPr>
          <p:cNvSpPr>
            <a:spLocks noGrp="1"/>
          </p:cNvSpPr>
          <p:nvPr>
            <p:ph idx="1"/>
          </p:nvPr>
        </p:nvSpPr>
        <p:spPr/>
        <p:txBody>
          <a:bodyPr/>
          <a:lstStyle/>
          <a:p>
            <a:r>
              <a:rPr lang="en-US"/>
              <a:t>Grains are objects with stable identities</a:t>
            </a:r>
          </a:p>
          <a:p>
            <a:r>
              <a:rPr lang="en-US"/>
              <a:t>Encapsulate state</a:t>
            </a:r>
          </a:p>
          <a:p>
            <a:pPr lvl="1"/>
            <a:r>
              <a:rPr lang="en-US"/>
              <a:t>Multiple storage providers can be used</a:t>
            </a:r>
          </a:p>
          <a:p>
            <a:pPr lvl="1"/>
            <a:r>
              <a:rPr lang="en-US"/>
              <a:t>No direct external access</a:t>
            </a:r>
          </a:p>
          <a:p>
            <a:r>
              <a:rPr lang="en-US"/>
              <a:t>Excellent </a:t>
            </a:r>
            <a:r>
              <a:rPr lang="en-US" err="1"/>
              <a:t>scalabilty</a:t>
            </a:r>
            <a:endParaRPr lang="en-US"/>
          </a:p>
          <a:p>
            <a:pPr lvl="1"/>
            <a:r>
              <a:rPr lang="en-US"/>
              <a:t>“Almost-infinite scaling”</a:t>
            </a:r>
          </a:p>
          <a:p>
            <a:endParaRPr lang="en-US"/>
          </a:p>
          <a:p>
            <a:endParaRPr lang="en-US"/>
          </a:p>
        </p:txBody>
      </p:sp>
    </p:spTree>
    <p:extLst>
      <p:ext uri="{BB962C8B-B14F-4D97-AF65-F5344CB8AC3E}">
        <p14:creationId xmlns:p14="http://schemas.microsoft.com/office/powerpoint/2010/main" val="3061419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EE0D-36F4-47EA-9303-BA6D95DFBC9E}"/>
              </a:ext>
            </a:extLst>
          </p:cNvPr>
          <p:cNvSpPr>
            <a:spLocks noGrp="1"/>
          </p:cNvSpPr>
          <p:nvPr>
            <p:ph type="title"/>
          </p:nvPr>
        </p:nvSpPr>
        <p:spPr/>
        <p:txBody>
          <a:bodyPr/>
          <a:lstStyle/>
          <a:p>
            <a:r>
              <a:rPr lang="en-US"/>
              <a:t>Microsoft Orleans</a:t>
            </a:r>
          </a:p>
        </p:txBody>
      </p:sp>
      <p:sp>
        <p:nvSpPr>
          <p:cNvPr id="3" name="Content Placeholder 2">
            <a:extLst>
              <a:ext uri="{FF2B5EF4-FFF2-40B4-BE49-F238E27FC236}">
                <a16:creationId xmlns:a16="http://schemas.microsoft.com/office/drawing/2014/main" id="{7D70831F-3355-439B-B30F-ED1FC9BB95F2}"/>
              </a:ext>
            </a:extLst>
          </p:cNvPr>
          <p:cNvSpPr>
            <a:spLocks noGrp="1"/>
          </p:cNvSpPr>
          <p:nvPr>
            <p:ph idx="1"/>
          </p:nvPr>
        </p:nvSpPr>
        <p:spPr/>
        <p:txBody>
          <a:bodyPr>
            <a:normAutofit fontScale="92500" lnSpcReduction="10000"/>
          </a:bodyPr>
          <a:lstStyle/>
          <a:p>
            <a:r>
              <a:rPr lang="en-US"/>
              <a:t>Framework for </a:t>
            </a:r>
            <a:r>
              <a:rPr lang="en-US">
                <a:solidFill>
                  <a:schemeClr val="accent6"/>
                </a:solidFill>
              </a:rPr>
              <a:t>cloud-native</a:t>
            </a:r>
            <a:r>
              <a:rPr lang="en-US"/>
              <a:t> applications</a:t>
            </a:r>
          </a:p>
          <a:p>
            <a:pPr lvl="1"/>
            <a:r>
              <a:rPr lang="en-US"/>
              <a:t>Programming Model</a:t>
            </a:r>
          </a:p>
          <a:p>
            <a:pPr lvl="1"/>
            <a:r>
              <a:rPr lang="en-US"/>
              <a:t>Runtime</a:t>
            </a:r>
          </a:p>
          <a:p>
            <a:r>
              <a:rPr lang="en-US"/>
              <a:t>From Microsoft Research, now part of .NET</a:t>
            </a:r>
          </a:p>
          <a:p>
            <a:r>
              <a:rPr lang="en-US"/>
              <a:t>Runs just about anywhere</a:t>
            </a:r>
          </a:p>
          <a:p>
            <a:pPr lvl="1"/>
            <a:r>
              <a:rPr lang="en-US"/>
              <a:t>Linux, Windows, macOS</a:t>
            </a:r>
          </a:p>
          <a:p>
            <a:pPr lvl="1"/>
            <a:r>
              <a:rPr lang="en-US"/>
              <a:t>Bare metal, Kubernetes, App Service…</a:t>
            </a:r>
          </a:p>
          <a:p>
            <a:pPr lvl="1"/>
            <a:r>
              <a:rPr lang="en-US"/>
              <a:t>Azure, AWS, GCP</a:t>
            </a:r>
          </a:p>
          <a:p>
            <a:r>
              <a:rPr lang="en-US"/>
              <a:t>Used for</a:t>
            </a:r>
          </a:p>
          <a:p>
            <a:pPr lvl="1"/>
            <a:r>
              <a:rPr lang="en-US"/>
              <a:t>Halo, Gears of War, Azure ML, Azure IoT, Dynamics 365 Fraud Protection, Azure PlayFab, Xbox Publishing, Microsoft Mesh, </a:t>
            </a:r>
            <a:r>
              <a:rPr lang="en-US" err="1"/>
              <a:t>etc</a:t>
            </a:r>
            <a:endParaRPr lang="en-US"/>
          </a:p>
          <a:p>
            <a:pPr marL="457200" lvl="1" indent="0">
              <a:buNone/>
            </a:pPr>
            <a:endParaRPr lang="en-US"/>
          </a:p>
        </p:txBody>
      </p:sp>
    </p:spTree>
    <p:extLst>
      <p:ext uri="{BB962C8B-B14F-4D97-AF65-F5344CB8AC3E}">
        <p14:creationId xmlns:p14="http://schemas.microsoft.com/office/powerpoint/2010/main" val="3023925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Sun shining through clouds&#10;&#10;Description automatically generated with medium confidence">
            <a:extLst>
              <a:ext uri="{FF2B5EF4-FFF2-40B4-BE49-F238E27FC236}">
                <a16:creationId xmlns:a16="http://schemas.microsoft.com/office/drawing/2014/main" id="{AE266357-62D3-47D1-8541-1611490DF4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2" name="Title 1">
            <a:extLst>
              <a:ext uri="{FF2B5EF4-FFF2-40B4-BE49-F238E27FC236}">
                <a16:creationId xmlns:a16="http://schemas.microsoft.com/office/drawing/2014/main" id="{9D24FEE5-3AB7-46CF-8FB2-FAFDC82B0A5A}"/>
              </a:ext>
            </a:extLst>
          </p:cNvPr>
          <p:cNvSpPr>
            <a:spLocks noGrp="1"/>
          </p:cNvSpPr>
          <p:nvPr>
            <p:ph type="title"/>
          </p:nvPr>
        </p:nvSpPr>
        <p:spPr/>
        <p:txBody>
          <a:bodyPr/>
          <a:lstStyle/>
          <a:p>
            <a:r>
              <a:rPr lang="en-US"/>
              <a:t>How do the cloud giants do it?</a:t>
            </a:r>
            <a:br>
              <a:rPr lang="en-US"/>
            </a:br>
            <a:endParaRPr lang="en-US"/>
          </a:p>
        </p:txBody>
      </p:sp>
    </p:spTree>
    <p:extLst>
      <p:ext uri="{BB962C8B-B14F-4D97-AF65-F5344CB8AC3E}">
        <p14:creationId xmlns:p14="http://schemas.microsoft.com/office/powerpoint/2010/main" val="3560070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C8CDE4A-6B46-444F-9BA8-A98EC9E57D0B}"/>
              </a:ext>
            </a:extLst>
          </p:cNvPr>
          <p:cNvGrpSpPr/>
          <p:nvPr/>
        </p:nvGrpSpPr>
        <p:grpSpPr>
          <a:xfrm>
            <a:off x="628083" y="1033462"/>
            <a:ext cx="10935834" cy="4791075"/>
            <a:chOff x="825075" y="959644"/>
            <a:chExt cx="10935834" cy="4791075"/>
          </a:xfrm>
        </p:grpSpPr>
        <p:pic>
          <p:nvPicPr>
            <p:cNvPr id="23" name="Picture 22" descr="Logo, icon&#10;&#10;Description automatically generated">
              <a:extLst>
                <a:ext uri="{FF2B5EF4-FFF2-40B4-BE49-F238E27FC236}">
                  <a16:creationId xmlns:a16="http://schemas.microsoft.com/office/drawing/2014/main" id="{16C18685-BD50-4888-BA7F-280379DCE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75" y="959644"/>
              <a:ext cx="4569859" cy="4791075"/>
            </a:xfrm>
            <a:prstGeom prst="rect">
              <a:avLst/>
            </a:prstGeom>
          </p:spPr>
        </p:pic>
        <p:pic>
          <p:nvPicPr>
            <p:cNvPr id="25" name="Picture 24" descr="Icon&#10;&#10;Description automatically generated">
              <a:extLst>
                <a:ext uri="{FF2B5EF4-FFF2-40B4-BE49-F238E27FC236}">
                  <a16:creationId xmlns:a16="http://schemas.microsoft.com/office/drawing/2014/main" id="{0FBDF744-2915-4F3E-BFAA-6102CF66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968" y="959644"/>
              <a:ext cx="5001941" cy="4791075"/>
            </a:xfrm>
            <a:prstGeom prst="rect">
              <a:avLst/>
            </a:prstGeom>
          </p:spPr>
        </p:pic>
      </p:grpSp>
    </p:spTree>
    <p:extLst>
      <p:ext uri="{BB962C8B-B14F-4D97-AF65-F5344CB8AC3E}">
        <p14:creationId xmlns:p14="http://schemas.microsoft.com/office/powerpoint/2010/main" val="799059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0E9F75F-BF60-4F62-A598-1BB405949954}"/>
              </a:ext>
            </a:extLst>
          </p:cNvPr>
          <p:cNvGrpSpPr/>
          <p:nvPr/>
        </p:nvGrpSpPr>
        <p:grpSpPr>
          <a:xfrm>
            <a:off x="654675" y="710892"/>
            <a:ext cx="964575" cy="5436216"/>
            <a:chOff x="111750" y="785180"/>
            <a:chExt cx="964575" cy="5436216"/>
          </a:xfrm>
        </p:grpSpPr>
        <p:pic>
          <p:nvPicPr>
            <p:cNvPr id="5" name="Picture 4" descr="Icon&#10;&#10;Description automatically generated">
              <a:extLst>
                <a:ext uri="{FF2B5EF4-FFF2-40B4-BE49-F238E27FC236}">
                  <a16:creationId xmlns:a16="http://schemas.microsoft.com/office/drawing/2014/main" id="{00A6DC28-147D-4D0B-A4C6-97FD9BA0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07" y="2744252"/>
              <a:ext cx="881061" cy="1532462"/>
            </a:xfrm>
            <a:prstGeom prst="rect">
              <a:avLst/>
            </a:prstGeom>
          </p:spPr>
        </p:pic>
        <p:pic>
          <p:nvPicPr>
            <p:cNvPr id="9" name="Picture 8" descr="Icon&#10;&#10;Description automatically generated">
              <a:extLst>
                <a:ext uri="{FF2B5EF4-FFF2-40B4-BE49-F238E27FC236}">
                  <a16:creationId xmlns:a16="http://schemas.microsoft.com/office/drawing/2014/main" id="{AC1529E2-0474-4C24-BA3C-B7A48B2BA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50" y="785180"/>
              <a:ext cx="964575" cy="1532464"/>
            </a:xfrm>
            <a:prstGeom prst="rect">
              <a:avLst/>
            </a:prstGeom>
          </p:spPr>
        </p:pic>
        <p:pic>
          <p:nvPicPr>
            <p:cNvPr id="11" name="Picture 10" descr="Icon&#10;&#10;Description automatically generated">
              <a:extLst>
                <a:ext uri="{FF2B5EF4-FFF2-40B4-BE49-F238E27FC236}">
                  <a16:creationId xmlns:a16="http://schemas.microsoft.com/office/drawing/2014/main" id="{F5037238-CC4B-49A6-8872-BCD4622A9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06" y="4703322"/>
              <a:ext cx="881062" cy="1518074"/>
            </a:xfrm>
            <a:prstGeom prst="rect">
              <a:avLst/>
            </a:prstGeom>
          </p:spPr>
        </p:pic>
      </p:grpSp>
      <p:pic>
        <p:nvPicPr>
          <p:cNvPr id="14" name="Picture 13" descr="Icon&#10;&#10;Description automatically generated">
            <a:extLst>
              <a:ext uri="{FF2B5EF4-FFF2-40B4-BE49-F238E27FC236}">
                <a16:creationId xmlns:a16="http://schemas.microsoft.com/office/drawing/2014/main" id="{DC04E8D6-4EA1-49F7-9012-B8927A344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526" y="775221"/>
            <a:ext cx="1555615" cy="1468135"/>
          </a:xfrm>
          <a:prstGeom prst="rect">
            <a:avLst/>
          </a:prstGeom>
        </p:spPr>
      </p:pic>
      <p:pic>
        <p:nvPicPr>
          <p:cNvPr id="3" name="Picture 2" descr="Logo, company name&#10;&#10;Description automatically generated">
            <a:extLst>
              <a:ext uri="{FF2B5EF4-FFF2-40B4-BE49-F238E27FC236}">
                <a16:creationId xmlns:a16="http://schemas.microsoft.com/office/drawing/2014/main" id="{1906C8FD-0766-4807-8640-9C6E37A0F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8575" y="627017"/>
            <a:ext cx="1455578" cy="1700213"/>
          </a:xfrm>
          <a:prstGeom prst="rect">
            <a:avLst/>
          </a:prstGeom>
        </p:spPr>
      </p:pic>
      <p:pic>
        <p:nvPicPr>
          <p:cNvPr id="19" name="Picture 18">
            <a:extLst>
              <a:ext uri="{FF2B5EF4-FFF2-40B4-BE49-F238E27FC236}">
                <a16:creationId xmlns:a16="http://schemas.microsoft.com/office/drawing/2014/main" id="{390633F5-9FE3-4796-8940-B41176D28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6012" y="2634582"/>
            <a:ext cx="1667362" cy="1699976"/>
          </a:xfrm>
          <a:prstGeom prst="rect">
            <a:avLst/>
          </a:prstGeom>
        </p:spPr>
      </p:pic>
      <p:pic>
        <p:nvPicPr>
          <p:cNvPr id="21" name="Picture 20">
            <a:extLst>
              <a:ext uri="{FF2B5EF4-FFF2-40B4-BE49-F238E27FC236}">
                <a16:creationId xmlns:a16="http://schemas.microsoft.com/office/drawing/2014/main" id="{B5189CA3-BBC8-4C77-AE82-A6A1216C25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0743" y="2634345"/>
            <a:ext cx="1667596" cy="1700213"/>
          </a:xfrm>
          <a:prstGeom prst="rect">
            <a:avLst/>
          </a:prstGeom>
        </p:spPr>
      </p:pic>
      <p:pic>
        <p:nvPicPr>
          <p:cNvPr id="23" name="Picture 22">
            <a:extLst>
              <a:ext uri="{FF2B5EF4-FFF2-40B4-BE49-F238E27FC236}">
                <a16:creationId xmlns:a16="http://schemas.microsoft.com/office/drawing/2014/main" id="{D2C69158-7C02-4700-9DA0-54B8DF56AD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2241" y="2512063"/>
            <a:ext cx="1667596" cy="1700213"/>
          </a:xfrm>
          <a:prstGeom prst="rect">
            <a:avLst/>
          </a:prstGeom>
        </p:spPr>
      </p:pic>
      <p:pic>
        <p:nvPicPr>
          <p:cNvPr id="25" name="Picture 24" descr="A picture containing text, electronics&#10;&#10;Description automatically generated">
            <a:extLst>
              <a:ext uri="{FF2B5EF4-FFF2-40B4-BE49-F238E27FC236}">
                <a16:creationId xmlns:a16="http://schemas.microsoft.com/office/drawing/2014/main" id="{FBC614AB-1816-44A6-AD95-D35DCD82BB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8575" y="4371501"/>
            <a:ext cx="1903552" cy="2223476"/>
          </a:xfrm>
          <a:prstGeom prst="rect">
            <a:avLst/>
          </a:prstGeom>
        </p:spPr>
      </p:pic>
      <p:pic>
        <p:nvPicPr>
          <p:cNvPr id="27" name="Picture 26" descr="Icon&#10;&#10;Description automatically generated">
            <a:extLst>
              <a:ext uri="{FF2B5EF4-FFF2-40B4-BE49-F238E27FC236}">
                <a16:creationId xmlns:a16="http://schemas.microsoft.com/office/drawing/2014/main" id="{3F47D1C6-8A46-490B-9E20-790E56A8B1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69526" y="4375734"/>
            <a:ext cx="1903818" cy="2223787"/>
          </a:xfrm>
          <a:prstGeom prst="rect">
            <a:avLst/>
          </a:prstGeom>
        </p:spPr>
      </p:pic>
      <p:pic>
        <p:nvPicPr>
          <p:cNvPr id="29" name="Picture 28" descr="A picture containing text, electronics&#10;&#10;Description automatically generated">
            <a:extLst>
              <a:ext uri="{FF2B5EF4-FFF2-40B4-BE49-F238E27FC236}">
                <a16:creationId xmlns:a16="http://schemas.microsoft.com/office/drawing/2014/main" id="{C49AB501-FB76-4A3F-831E-8642F8F8C2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0743" y="4440081"/>
            <a:ext cx="1903818" cy="2223787"/>
          </a:xfrm>
          <a:prstGeom prst="rect">
            <a:avLst/>
          </a:prstGeom>
        </p:spPr>
      </p:pic>
      <p:grpSp>
        <p:nvGrpSpPr>
          <p:cNvPr id="6" name="Group 5">
            <a:extLst>
              <a:ext uri="{FF2B5EF4-FFF2-40B4-BE49-F238E27FC236}">
                <a16:creationId xmlns:a16="http://schemas.microsoft.com/office/drawing/2014/main" id="{42B171B5-AFD2-4251-824D-DFAC1CBAD098}"/>
              </a:ext>
            </a:extLst>
          </p:cNvPr>
          <p:cNvGrpSpPr/>
          <p:nvPr/>
        </p:nvGrpSpPr>
        <p:grpSpPr>
          <a:xfrm>
            <a:off x="8578628" y="634673"/>
            <a:ext cx="899286" cy="5024841"/>
            <a:chOff x="701607" y="710892"/>
            <a:chExt cx="899286" cy="5024841"/>
          </a:xfrm>
        </p:grpSpPr>
        <p:pic>
          <p:nvPicPr>
            <p:cNvPr id="4" name="Picture 3" descr="Icon&#10;&#10;Description automatically generated">
              <a:extLst>
                <a:ext uri="{FF2B5EF4-FFF2-40B4-BE49-F238E27FC236}">
                  <a16:creationId xmlns:a16="http://schemas.microsoft.com/office/drawing/2014/main" id="{5CC12903-3640-48C6-A303-CACD4EB4D0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607" y="2669964"/>
              <a:ext cx="870711" cy="1106699"/>
            </a:xfrm>
            <a:prstGeom prst="rect">
              <a:avLst/>
            </a:prstGeom>
          </p:spPr>
        </p:pic>
        <p:pic>
          <p:nvPicPr>
            <p:cNvPr id="24" name="Picture 23" descr="Icon&#10;&#10;Description automatically generated">
              <a:extLst>
                <a:ext uri="{FF2B5EF4-FFF2-40B4-BE49-F238E27FC236}">
                  <a16:creationId xmlns:a16="http://schemas.microsoft.com/office/drawing/2014/main" id="{3F118629-B520-4BD5-B079-B180976680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182" y="4629034"/>
              <a:ext cx="870711" cy="1106699"/>
            </a:xfrm>
            <a:prstGeom prst="rect">
              <a:avLst/>
            </a:prstGeom>
          </p:spPr>
        </p:pic>
        <p:pic>
          <p:nvPicPr>
            <p:cNvPr id="26" name="Picture 25" descr="Icon&#10;&#10;Description automatically generated">
              <a:extLst>
                <a:ext uri="{FF2B5EF4-FFF2-40B4-BE49-F238E27FC236}">
                  <a16:creationId xmlns:a16="http://schemas.microsoft.com/office/drawing/2014/main" id="{496345DC-114D-49C4-8AA5-58BF6FD540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182" y="710892"/>
              <a:ext cx="870711" cy="1106699"/>
            </a:xfrm>
            <a:prstGeom prst="rect">
              <a:avLst/>
            </a:prstGeom>
          </p:spPr>
        </p:pic>
      </p:grpSp>
      <p:pic>
        <p:nvPicPr>
          <p:cNvPr id="8" name="Picture 7" descr="A picture containing text&#10;&#10;Description automatically generated">
            <a:extLst>
              <a:ext uri="{FF2B5EF4-FFF2-40B4-BE49-F238E27FC236}">
                <a16:creationId xmlns:a16="http://schemas.microsoft.com/office/drawing/2014/main" id="{758F6196-F29C-4179-99A2-EB38BB64B2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8606" y="1311133"/>
            <a:ext cx="534029" cy="534029"/>
          </a:xfrm>
          <a:prstGeom prst="rect">
            <a:avLst/>
          </a:prstGeom>
        </p:spPr>
      </p:pic>
      <p:pic>
        <p:nvPicPr>
          <p:cNvPr id="12" name="Picture 11" descr="A picture containing text, background&#10;&#10;Description automatically generated">
            <a:extLst>
              <a:ext uri="{FF2B5EF4-FFF2-40B4-BE49-F238E27FC236}">
                <a16:creationId xmlns:a16="http://schemas.microsoft.com/office/drawing/2014/main" id="{C96D7E66-1C2E-49BE-998B-4305C7F66D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69545" y="671581"/>
            <a:ext cx="534029" cy="534029"/>
          </a:xfrm>
          <a:prstGeom prst="rect">
            <a:avLst/>
          </a:prstGeom>
        </p:spPr>
      </p:pic>
      <p:pic>
        <p:nvPicPr>
          <p:cNvPr id="28" name="Picture 27" descr="Icon&#10;&#10;Description automatically generated">
            <a:extLst>
              <a:ext uri="{FF2B5EF4-FFF2-40B4-BE49-F238E27FC236}">
                <a16:creationId xmlns:a16="http://schemas.microsoft.com/office/drawing/2014/main" id="{EAAE4E95-709A-41A8-8F15-DC20C6FBC6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72071" y="938595"/>
            <a:ext cx="534029" cy="534029"/>
          </a:xfrm>
          <a:prstGeom prst="rect">
            <a:avLst/>
          </a:prstGeom>
        </p:spPr>
      </p:pic>
      <p:pic>
        <p:nvPicPr>
          <p:cNvPr id="31" name="Picture 30" descr="A planet in space&#10;&#10;Description automatically generated with low confidence">
            <a:extLst>
              <a:ext uri="{FF2B5EF4-FFF2-40B4-BE49-F238E27FC236}">
                <a16:creationId xmlns:a16="http://schemas.microsoft.com/office/drawing/2014/main" id="{64D486F0-9566-45B3-974B-739A5BD097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41269" y="533348"/>
            <a:ext cx="1415396" cy="2416048"/>
          </a:xfrm>
          <a:prstGeom prst="rect">
            <a:avLst/>
          </a:prstGeom>
        </p:spPr>
      </p:pic>
      <p:pic>
        <p:nvPicPr>
          <p:cNvPr id="33" name="Picture 32">
            <a:extLst>
              <a:ext uri="{FF2B5EF4-FFF2-40B4-BE49-F238E27FC236}">
                <a16:creationId xmlns:a16="http://schemas.microsoft.com/office/drawing/2014/main" id="{F4B94AF3-F6B1-4926-886E-631209B81D4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35110" y="55451"/>
            <a:ext cx="1200894" cy="6858000"/>
          </a:xfrm>
          <a:prstGeom prst="rect">
            <a:avLst/>
          </a:prstGeom>
        </p:spPr>
      </p:pic>
    </p:spTree>
    <p:extLst>
      <p:ext uri="{BB962C8B-B14F-4D97-AF65-F5344CB8AC3E}">
        <p14:creationId xmlns:p14="http://schemas.microsoft.com/office/powerpoint/2010/main" val="4089599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AF68FE-4E63-41AB-B58E-DD822A359C6A}"/>
              </a:ext>
            </a:extLst>
          </p:cNvPr>
          <p:cNvGrpSpPr/>
          <p:nvPr/>
        </p:nvGrpSpPr>
        <p:grpSpPr>
          <a:xfrm>
            <a:off x="5200588"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flipV="1">
            <a:off x="1619250" y="710892"/>
            <a:ext cx="3505200" cy="642407"/>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p:cNvCxnSpPr>
          <p:nvPr/>
        </p:nvCxnSpPr>
        <p:spPr>
          <a:xfrm>
            <a:off x="6656166" y="505279"/>
            <a:ext cx="3478482" cy="1475921"/>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a:off x="1670678" y="3427957"/>
            <a:ext cx="3529910" cy="1960114"/>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a:endCxn id="6" idx="1"/>
          </p:cNvCxnSpPr>
          <p:nvPr/>
        </p:nvCxnSpPr>
        <p:spPr>
          <a:xfrm flipV="1">
            <a:off x="6656166" y="2533745"/>
            <a:ext cx="3478482" cy="2441141"/>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a:off x="1577493" y="5388071"/>
            <a:ext cx="3623095" cy="555529"/>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757BD7-5032-49AD-B641-F5CBF09B685F}"/>
              </a:ext>
            </a:extLst>
          </p:cNvPr>
          <p:cNvCxnSpPr>
            <a:cxnSpLocks/>
            <a:endCxn id="11" idx="1"/>
          </p:cNvCxnSpPr>
          <p:nvPr/>
        </p:nvCxnSpPr>
        <p:spPr>
          <a:xfrm flipV="1">
            <a:off x="6656166" y="4324255"/>
            <a:ext cx="3478482" cy="1619345"/>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5A79AB5-37C1-482A-A88E-E99111C5E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spTree>
    <p:extLst>
      <p:ext uri="{BB962C8B-B14F-4D97-AF65-F5344CB8AC3E}">
        <p14:creationId xmlns:p14="http://schemas.microsoft.com/office/powerpoint/2010/main" val="245507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535C5AF-5AA4-4B26-8A71-806B11AFB143}"/>
              </a:ext>
            </a:extLst>
          </p:cNvPr>
          <p:cNvGrpSpPr/>
          <p:nvPr/>
        </p:nvGrpSpPr>
        <p:grpSpPr>
          <a:xfrm>
            <a:off x="6096000" y="1342854"/>
            <a:ext cx="1685276" cy="3849915"/>
            <a:chOff x="6096000" y="1876874"/>
            <a:chExt cx="1685276" cy="3849915"/>
          </a:xfrm>
        </p:grpSpPr>
        <p:pic>
          <p:nvPicPr>
            <p:cNvPr id="26" name="Picture 25">
              <a:extLst>
                <a:ext uri="{FF2B5EF4-FFF2-40B4-BE49-F238E27FC236}">
                  <a16:creationId xmlns:a16="http://schemas.microsoft.com/office/drawing/2014/main" id="{B77F288F-07BF-4C9A-9F39-BA1FA61E3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914" y="1876874"/>
              <a:ext cx="1667362" cy="1699976"/>
            </a:xfrm>
            <a:prstGeom prst="rect">
              <a:avLst/>
            </a:prstGeom>
          </p:spPr>
        </p:pic>
        <p:pic>
          <p:nvPicPr>
            <p:cNvPr id="28" name="Picture 27">
              <a:extLst>
                <a:ext uri="{FF2B5EF4-FFF2-40B4-BE49-F238E27FC236}">
                  <a16:creationId xmlns:a16="http://schemas.microsoft.com/office/drawing/2014/main" id="{F49B5DD6-7C3A-4726-844A-2F08255E8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26813"/>
              <a:ext cx="1667362" cy="1699976"/>
            </a:xfrm>
            <a:prstGeom prst="rect">
              <a:avLst/>
            </a:prstGeom>
          </p:spPr>
        </p:pic>
      </p:grpSp>
      <p:grpSp>
        <p:nvGrpSpPr>
          <p:cNvPr id="7" name="Group 6">
            <a:extLst>
              <a:ext uri="{FF2B5EF4-FFF2-40B4-BE49-F238E27FC236}">
                <a16:creationId xmlns:a16="http://schemas.microsoft.com/office/drawing/2014/main" id="{2DAF68FE-4E63-41AB-B58E-DD822A359C6A}"/>
              </a:ext>
            </a:extLst>
          </p:cNvPr>
          <p:cNvGrpSpPr/>
          <p:nvPr/>
        </p:nvGrpSpPr>
        <p:grpSpPr>
          <a:xfrm>
            <a:off x="3628963"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flipV="1">
            <a:off x="1619250" y="800100"/>
            <a:ext cx="2114550" cy="553199"/>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p:cNvCxnSpPr>
          <p:nvPr/>
        </p:nvCxnSpPr>
        <p:spPr>
          <a:xfrm>
            <a:off x="5124450" y="533400"/>
            <a:ext cx="5010198" cy="1447800"/>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a:off x="1670678" y="3427957"/>
            <a:ext cx="2063122" cy="1458368"/>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a:endCxn id="6" idx="1"/>
          </p:cNvCxnSpPr>
          <p:nvPr/>
        </p:nvCxnSpPr>
        <p:spPr>
          <a:xfrm flipV="1">
            <a:off x="5124450" y="2533745"/>
            <a:ext cx="5010198" cy="2257330"/>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a:endCxn id="10" idx="1"/>
          </p:cNvCxnSpPr>
          <p:nvPr/>
        </p:nvCxnSpPr>
        <p:spPr>
          <a:xfrm>
            <a:off x="1577493" y="5388071"/>
            <a:ext cx="2051470" cy="114544"/>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757BD7-5032-49AD-B641-F5CBF09B685F}"/>
              </a:ext>
            </a:extLst>
          </p:cNvPr>
          <p:cNvCxnSpPr>
            <a:cxnSpLocks/>
            <a:endCxn id="11" idx="1"/>
          </p:cNvCxnSpPr>
          <p:nvPr/>
        </p:nvCxnSpPr>
        <p:spPr>
          <a:xfrm flipV="1">
            <a:off x="5084541" y="4324255"/>
            <a:ext cx="5050107" cy="1581245"/>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CC8DB37-DDC6-4345-9526-9BDAFE8AF0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242571ED-5E2C-437C-8FB3-DDF5855AB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1" name="Picture 30" descr="A picture containing text, background&#10;&#10;Description automatically generated">
            <a:extLst>
              <a:ext uri="{FF2B5EF4-FFF2-40B4-BE49-F238E27FC236}">
                <a16:creationId xmlns:a16="http://schemas.microsoft.com/office/drawing/2014/main" id="{5F2EC362-5DAA-4FBA-9E1D-837E328CFA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8721" y="2475994"/>
            <a:ext cx="534029" cy="534029"/>
          </a:xfrm>
          <a:prstGeom prst="rect">
            <a:avLst/>
          </a:prstGeom>
        </p:spPr>
      </p:pic>
      <p:pic>
        <p:nvPicPr>
          <p:cNvPr id="32" name="Picture 31" descr="Icon&#10;&#10;Description automatically generated">
            <a:extLst>
              <a:ext uri="{FF2B5EF4-FFF2-40B4-BE49-F238E27FC236}">
                <a16:creationId xmlns:a16="http://schemas.microsoft.com/office/drawing/2014/main" id="{063524A1-1AF4-460C-8FF3-DB97936BFE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6203" y="2087261"/>
            <a:ext cx="534029" cy="534029"/>
          </a:xfrm>
          <a:prstGeom prst="rect">
            <a:avLst/>
          </a:prstGeom>
        </p:spPr>
      </p:pic>
    </p:spTree>
    <p:extLst>
      <p:ext uri="{BB962C8B-B14F-4D97-AF65-F5344CB8AC3E}">
        <p14:creationId xmlns:p14="http://schemas.microsoft.com/office/powerpoint/2010/main" val="315410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3.125E-6 2.96296E-6 L -0.47422 -0.21111 " pathEditMode="relative" rAng="0" ptsTypes="AA">
                                      <p:cBhvr>
                                        <p:cTn id="26" dur="2000" fill="hold"/>
                                        <p:tgtEl>
                                          <p:spTgt spid="32"/>
                                        </p:tgtEl>
                                        <p:attrNameLst>
                                          <p:attrName>ppt_x</p:attrName>
                                          <p:attrName>ppt_y</p:attrName>
                                        </p:attrNameLst>
                                      </p:cBhvr>
                                      <p:rCtr x="-23711" y="-10556"/>
                                    </p:animMotion>
                                  </p:childTnLst>
                                </p:cTn>
                              </p:par>
                              <p:par>
                                <p:cTn id="27" presetID="42" presetClass="path" presetSubtype="0" accel="50000" decel="50000" fill="hold" nodeType="withEffect">
                                  <p:stCondLst>
                                    <p:cond delay="0"/>
                                  </p:stCondLst>
                                  <p:childTnLst>
                                    <p:animMotion origin="layout" path="M -2.5E-6 0 L -0.45742 0.32824 " pathEditMode="relative" rAng="0" ptsTypes="AA">
                                      <p:cBhvr>
                                        <p:cTn id="28" dur="2000" fill="hold"/>
                                        <p:tgtEl>
                                          <p:spTgt spid="31"/>
                                        </p:tgtEl>
                                        <p:attrNameLst>
                                          <p:attrName>ppt_x</p:attrName>
                                          <p:attrName>ppt_y</p:attrName>
                                        </p:attrNameLst>
                                      </p:cBhvr>
                                      <p:rCtr x="-22878" y="16412"/>
                                    </p:animMotion>
                                  </p:childTnLst>
                                </p:cTn>
                              </p:par>
                              <p:par>
                                <p:cTn id="29" presetID="42" presetClass="path" presetSubtype="0" accel="50000" decel="50000" fill="hold" nodeType="withEffect">
                                  <p:stCondLst>
                                    <p:cond delay="0"/>
                                  </p:stCondLst>
                                  <p:childTnLst>
                                    <p:animMotion origin="layout" path="M -2.5E-6 4.44444E-6 L -0.47617 0.21759 " pathEditMode="relative" rAng="0" ptsTypes="AA">
                                      <p:cBhvr>
                                        <p:cTn id="30" dur="2000" fill="hold"/>
                                        <p:tgtEl>
                                          <p:spTgt spid="29"/>
                                        </p:tgtEl>
                                        <p:attrNameLst>
                                          <p:attrName>ppt_x</p:attrName>
                                          <p:attrName>ppt_y</p:attrName>
                                        </p:attrNameLst>
                                      </p:cBhvr>
                                      <p:rCtr x="-23815" y="1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371C-C376-4CAF-90EB-4FF6492A4BF8}"/>
              </a:ext>
            </a:extLst>
          </p:cNvPr>
          <p:cNvSpPr>
            <a:spLocks noGrp="1"/>
          </p:cNvSpPr>
          <p:nvPr>
            <p:ph type="title"/>
          </p:nvPr>
        </p:nvSpPr>
        <p:spPr/>
        <p:txBody>
          <a:bodyPr/>
          <a:lstStyle/>
          <a:p>
            <a:r>
              <a:rPr lang="en-US" err="1"/>
              <a:t>FaaS</a:t>
            </a:r>
            <a:r>
              <a:rPr lang="en-US"/>
              <a:t> is overly restrictive</a:t>
            </a:r>
          </a:p>
        </p:txBody>
      </p:sp>
      <p:sp>
        <p:nvSpPr>
          <p:cNvPr id="3" name="Content Placeholder 2">
            <a:extLst>
              <a:ext uri="{FF2B5EF4-FFF2-40B4-BE49-F238E27FC236}">
                <a16:creationId xmlns:a16="http://schemas.microsoft.com/office/drawing/2014/main" id="{E1606971-0AD4-440E-8ABA-070F26C1CC74}"/>
              </a:ext>
            </a:extLst>
          </p:cNvPr>
          <p:cNvSpPr>
            <a:spLocks noGrp="1"/>
          </p:cNvSpPr>
          <p:nvPr>
            <p:ph idx="1"/>
          </p:nvPr>
        </p:nvSpPr>
        <p:spPr/>
        <p:txBody>
          <a:bodyPr/>
          <a:lstStyle/>
          <a:p>
            <a:endParaRPr lang="en-US"/>
          </a:p>
          <a:p>
            <a:r>
              <a:rPr lang="en-US"/>
              <a:t>Scalability</a:t>
            </a:r>
          </a:p>
          <a:p>
            <a:pPr lvl="1"/>
            <a:r>
              <a:rPr lang="en-US"/>
              <a:t>High latency</a:t>
            </a:r>
          </a:p>
          <a:p>
            <a:pPr lvl="1"/>
            <a:r>
              <a:rPr lang="en-US"/>
              <a:t>Cache coherency</a:t>
            </a:r>
          </a:p>
          <a:p>
            <a:r>
              <a:rPr lang="en-US"/>
              <a:t>Expressiveness</a:t>
            </a:r>
          </a:p>
          <a:p>
            <a:pPr lvl="1"/>
            <a:r>
              <a:rPr lang="en-US"/>
              <a:t>Excessive code dedicated to data management in</a:t>
            </a:r>
          </a:p>
          <a:p>
            <a:pPr lvl="1"/>
            <a:r>
              <a:rPr lang="en-US"/>
              <a:t>Lack of structured composition</a:t>
            </a:r>
          </a:p>
          <a:p>
            <a:endParaRPr lang="en-US"/>
          </a:p>
        </p:txBody>
      </p:sp>
    </p:spTree>
    <p:extLst>
      <p:ext uri="{BB962C8B-B14F-4D97-AF65-F5344CB8AC3E}">
        <p14:creationId xmlns:p14="http://schemas.microsoft.com/office/powerpoint/2010/main" val="2506164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Placeholder 12" descr="A picture containing cabinet, furniture, indoor, file&#10;&#10;Description automatically generated">
            <a:extLst>
              <a:ext uri="{FF2B5EF4-FFF2-40B4-BE49-F238E27FC236}">
                <a16:creationId xmlns:a16="http://schemas.microsoft.com/office/drawing/2014/main" id="{29DBD27D-1922-47D6-B8E5-069EA6284D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87" b="7887"/>
          <a:stretch>
            <a:fillRect/>
          </a:stretch>
        </p:blipFill>
        <p:spPr/>
      </p:pic>
      <p:sp>
        <p:nvSpPr>
          <p:cNvPr id="4" name="Title 3">
            <a:extLst>
              <a:ext uri="{FF2B5EF4-FFF2-40B4-BE49-F238E27FC236}">
                <a16:creationId xmlns:a16="http://schemas.microsoft.com/office/drawing/2014/main" id="{2AA98F03-761C-4051-A73A-E440C3089562}"/>
              </a:ext>
            </a:extLst>
          </p:cNvPr>
          <p:cNvSpPr>
            <a:spLocks noGrp="1"/>
          </p:cNvSpPr>
          <p:nvPr>
            <p:ph type="title"/>
          </p:nvPr>
        </p:nvSpPr>
        <p:spPr/>
        <p:txBody>
          <a:bodyPr/>
          <a:lstStyle/>
          <a:p>
            <a:r>
              <a:rPr lang="en-US"/>
              <a:t>State Management</a:t>
            </a:r>
          </a:p>
        </p:txBody>
      </p:sp>
    </p:spTree>
    <p:extLst>
      <p:ext uri="{BB962C8B-B14F-4D97-AF65-F5344CB8AC3E}">
        <p14:creationId xmlns:p14="http://schemas.microsoft.com/office/powerpoint/2010/main" val="7409355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0A72-77D6-4242-9003-10CF6AF90886}"/>
              </a:ext>
            </a:extLst>
          </p:cNvPr>
          <p:cNvSpPr>
            <a:spLocks noGrp="1"/>
          </p:cNvSpPr>
          <p:nvPr>
            <p:ph type="title"/>
          </p:nvPr>
        </p:nvSpPr>
        <p:spPr/>
        <p:txBody>
          <a:bodyPr/>
          <a:lstStyle/>
          <a:p>
            <a:r>
              <a:rPr lang="en-US"/>
              <a:t>State</a:t>
            </a:r>
            <a:r>
              <a:rPr lang="en-US" i="1"/>
              <a:t>less</a:t>
            </a:r>
            <a:r>
              <a:rPr lang="en-US"/>
              <a:t> versus state</a:t>
            </a:r>
            <a:r>
              <a:rPr lang="en-US" i="1"/>
              <a:t>ful</a:t>
            </a:r>
          </a:p>
        </p:txBody>
      </p:sp>
      <p:sp>
        <p:nvSpPr>
          <p:cNvPr id="3" name="Content Placeholder 2">
            <a:extLst>
              <a:ext uri="{FF2B5EF4-FFF2-40B4-BE49-F238E27FC236}">
                <a16:creationId xmlns:a16="http://schemas.microsoft.com/office/drawing/2014/main" id="{2DC247AC-060B-4A4E-979B-016144D31D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67127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1315-A020-4EA9-8B9E-37442ED68E40}"/>
              </a:ext>
            </a:extLst>
          </p:cNvPr>
          <p:cNvSpPr>
            <a:spLocks noGrp="1"/>
          </p:cNvSpPr>
          <p:nvPr>
            <p:ph type="title"/>
          </p:nvPr>
        </p:nvSpPr>
        <p:spPr/>
        <p:txBody>
          <a:bodyPr/>
          <a:lstStyle/>
          <a:p>
            <a:r>
              <a:rPr lang="en-US"/>
              <a:t>Building stateful apps (the old way)</a:t>
            </a:r>
          </a:p>
        </p:txBody>
      </p:sp>
      <p:sp>
        <p:nvSpPr>
          <p:cNvPr id="3" name="Content Placeholder 2">
            <a:extLst>
              <a:ext uri="{FF2B5EF4-FFF2-40B4-BE49-F238E27FC236}">
                <a16:creationId xmlns:a16="http://schemas.microsoft.com/office/drawing/2014/main" id="{03024D28-AF84-4988-8AAE-4C5C6B33B2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990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77F288F-07BF-4C9A-9F39-BA1FA61E3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914" y="1342854"/>
            <a:ext cx="1667362" cy="1699976"/>
          </a:xfrm>
          <a:prstGeom prst="rect">
            <a:avLst/>
          </a:prstGeom>
        </p:spPr>
      </p:pic>
      <p:pic>
        <p:nvPicPr>
          <p:cNvPr id="28" name="Picture 27">
            <a:extLst>
              <a:ext uri="{FF2B5EF4-FFF2-40B4-BE49-F238E27FC236}">
                <a16:creationId xmlns:a16="http://schemas.microsoft.com/office/drawing/2014/main" id="{F49B5DD6-7C3A-4726-844A-2F08255E8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92793"/>
            <a:ext cx="1667362" cy="1699976"/>
          </a:xfrm>
          <a:prstGeom prst="rect">
            <a:avLst/>
          </a:prstGeom>
        </p:spPr>
      </p:pic>
      <p:grpSp>
        <p:nvGrpSpPr>
          <p:cNvPr id="7" name="Group 6">
            <a:extLst>
              <a:ext uri="{FF2B5EF4-FFF2-40B4-BE49-F238E27FC236}">
                <a16:creationId xmlns:a16="http://schemas.microsoft.com/office/drawing/2014/main" id="{2DAF68FE-4E63-41AB-B58E-DD822A359C6A}"/>
              </a:ext>
            </a:extLst>
          </p:cNvPr>
          <p:cNvGrpSpPr/>
          <p:nvPr/>
        </p:nvGrpSpPr>
        <p:grpSpPr>
          <a:xfrm>
            <a:off x="3628963"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flipV="1">
            <a:off x="1619250" y="800100"/>
            <a:ext cx="2114550" cy="553199"/>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a:off x="1670678" y="3427957"/>
            <a:ext cx="2063122" cy="248693"/>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a:endCxn id="10" idx="1"/>
          </p:cNvCxnSpPr>
          <p:nvPr/>
        </p:nvCxnSpPr>
        <p:spPr>
          <a:xfrm>
            <a:off x="1577493" y="5388071"/>
            <a:ext cx="2051470" cy="114544"/>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4BEB99D-3563-4FA1-B4D1-83139EF97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3797" y="1342854"/>
            <a:ext cx="1667596" cy="1700213"/>
          </a:xfrm>
          <a:prstGeom prst="rect">
            <a:avLst/>
          </a:prstGeom>
        </p:spPr>
      </p:pic>
      <p:pic>
        <p:nvPicPr>
          <p:cNvPr id="31" name="Picture 30">
            <a:extLst>
              <a:ext uri="{FF2B5EF4-FFF2-40B4-BE49-F238E27FC236}">
                <a16:creationId xmlns:a16="http://schemas.microsoft.com/office/drawing/2014/main" id="{5325AF6D-BEF8-4D54-927E-334DE57D5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766" y="3492793"/>
            <a:ext cx="1667596" cy="1700213"/>
          </a:xfrm>
          <a:prstGeom prst="rect">
            <a:avLst/>
          </a:prstGeom>
        </p:spPr>
      </p:pic>
      <p:cxnSp>
        <p:nvCxnSpPr>
          <p:cNvPr id="33" name="Straight Arrow Connector 32">
            <a:extLst>
              <a:ext uri="{FF2B5EF4-FFF2-40B4-BE49-F238E27FC236}">
                <a16:creationId xmlns:a16="http://schemas.microsoft.com/office/drawing/2014/main" id="{DE757BD7-5032-49AD-B641-F5CBF09B685F}"/>
              </a:ext>
            </a:extLst>
          </p:cNvPr>
          <p:cNvCxnSpPr>
            <a:cxnSpLocks/>
          </p:cNvCxnSpPr>
          <p:nvPr/>
        </p:nvCxnSpPr>
        <p:spPr>
          <a:xfrm flipV="1">
            <a:off x="4978252" y="3962400"/>
            <a:ext cx="1428898" cy="1804988"/>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p:cNvCxnSpPr>
          <p:nvPr/>
        </p:nvCxnSpPr>
        <p:spPr>
          <a:xfrm>
            <a:off x="5084541" y="1665231"/>
            <a:ext cx="1608359" cy="2011419"/>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flipV="1">
            <a:off x="4995123" y="1733550"/>
            <a:ext cx="1469177" cy="1818753"/>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BFFCBA-1CF9-4E76-B20D-8AAD4AEDA7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2CB287B9-8ECE-4B17-94AE-F07F476102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4223" y="5572826"/>
            <a:ext cx="534029" cy="534029"/>
          </a:xfrm>
          <a:prstGeom prst="rect">
            <a:avLst/>
          </a:prstGeom>
        </p:spPr>
      </p:pic>
      <p:pic>
        <p:nvPicPr>
          <p:cNvPr id="34" name="Picture 33" descr="A picture containing text, background&#10;&#10;Description automatically generated">
            <a:extLst>
              <a:ext uri="{FF2B5EF4-FFF2-40B4-BE49-F238E27FC236}">
                <a16:creationId xmlns:a16="http://schemas.microsoft.com/office/drawing/2014/main" id="{DC048BEC-A124-4128-9955-0CA33120AE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8791" y="3452623"/>
            <a:ext cx="534029" cy="534029"/>
          </a:xfrm>
          <a:prstGeom prst="rect">
            <a:avLst/>
          </a:prstGeom>
        </p:spPr>
      </p:pic>
      <p:pic>
        <p:nvPicPr>
          <p:cNvPr id="35" name="Picture 34" descr="Icon&#10;&#10;Description automatically generated">
            <a:extLst>
              <a:ext uri="{FF2B5EF4-FFF2-40B4-BE49-F238E27FC236}">
                <a16:creationId xmlns:a16="http://schemas.microsoft.com/office/drawing/2014/main" id="{5EF8A4CF-CA50-4360-B879-43565A06B9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4053" y="484130"/>
            <a:ext cx="534029" cy="534029"/>
          </a:xfrm>
          <a:prstGeom prst="rect">
            <a:avLst/>
          </a:prstGeom>
        </p:spPr>
      </p:pic>
      <p:pic>
        <p:nvPicPr>
          <p:cNvPr id="39" name="Picture 38" descr="A picture containing text&#10;&#10;Description automatically generated">
            <a:extLst>
              <a:ext uri="{FF2B5EF4-FFF2-40B4-BE49-F238E27FC236}">
                <a16:creationId xmlns:a16="http://schemas.microsoft.com/office/drawing/2014/main" id="{31F8757A-B77E-4A8F-8316-1A439BF45D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4222" y="5547195"/>
            <a:ext cx="534029" cy="534029"/>
          </a:xfrm>
          <a:prstGeom prst="rect">
            <a:avLst/>
          </a:prstGeom>
        </p:spPr>
      </p:pic>
      <p:pic>
        <p:nvPicPr>
          <p:cNvPr id="40" name="Picture 39" descr="A picture containing text, background&#10;&#10;Description automatically generated">
            <a:extLst>
              <a:ext uri="{FF2B5EF4-FFF2-40B4-BE49-F238E27FC236}">
                <a16:creationId xmlns:a16="http://schemas.microsoft.com/office/drawing/2014/main" id="{29A80F98-2E3B-43D1-B146-439AEF846C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7447" y="3439808"/>
            <a:ext cx="534029" cy="534029"/>
          </a:xfrm>
          <a:prstGeom prst="rect">
            <a:avLst/>
          </a:prstGeom>
        </p:spPr>
      </p:pic>
      <p:pic>
        <p:nvPicPr>
          <p:cNvPr id="41" name="Picture 40" descr="Icon&#10;&#10;Description automatically generated">
            <a:extLst>
              <a:ext uri="{FF2B5EF4-FFF2-40B4-BE49-F238E27FC236}">
                <a16:creationId xmlns:a16="http://schemas.microsoft.com/office/drawing/2014/main" id="{CA5E3D24-5B78-41AC-A705-E345619B49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4053" y="484130"/>
            <a:ext cx="534029" cy="534029"/>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C99E5A64-7566-409A-B6F5-7B08937E70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43" name="Picture 42" descr="A picture containing text, background&#10;&#10;Description automatically generated">
            <a:extLst>
              <a:ext uri="{FF2B5EF4-FFF2-40B4-BE49-F238E27FC236}">
                <a16:creationId xmlns:a16="http://schemas.microsoft.com/office/drawing/2014/main" id="{3001EBAB-216F-4B3D-A7C8-EAED120F9B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8721" y="2475994"/>
            <a:ext cx="534029" cy="534029"/>
          </a:xfrm>
          <a:prstGeom prst="rect">
            <a:avLst/>
          </a:prstGeom>
        </p:spPr>
      </p:pic>
      <p:pic>
        <p:nvPicPr>
          <p:cNvPr id="44" name="Picture 43" descr="Icon&#10;&#10;Description automatically generated">
            <a:extLst>
              <a:ext uri="{FF2B5EF4-FFF2-40B4-BE49-F238E27FC236}">
                <a16:creationId xmlns:a16="http://schemas.microsoft.com/office/drawing/2014/main" id="{AE11C1DB-6CC5-48AD-936E-34E9E052B2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96203" y="2087261"/>
            <a:ext cx="534029" cy="534029"/>
          </a:xfrm>
          <a:prstGeom prst="rect">
            <a:avLst/>
          </a:prstGeom>
        </p:spPr>
      </p:pic>
    </p:spTree>
    <p:extLst>
      <p:ext uri="{BB962C8B-B14F-4D97-AF65-F5344CB8AC3E}">
        <p14:creationId xmlns:p14="http://schemas.microsoft.com/office/powerpoint/2010/main" val="27242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20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2000"/>
                                        <p:tgtEl>
                                          <p:spTgt spid="33"/>
                                        </p:tgtEl>
                                      </p:cBhvr>
                                    </p:animEffect>
                                  </p:childTnLst>
                                </p:cTn>
                              </p:par>
                              <p:par>
                                <p:cTn id="14" presetID="42" presetClass="path" presetSubtype="0" accel="50000" decel="50000" fill="hold" nodeType="withEffect">
                                  <p:stCondLst>
                                    <p:cond delay="0"/>
                                  </p:stCondLst>
                                  <p:childTnLst>
                                    <p:animMotion origin="layout" path="M 6.25E-7 -7.40741E-7 L 0.19115 0.44607 " pathEditMode="relative" rAng="0" ptsTypes="AA">
                                      <p:cBhvr>
                                        <p:cTn id="15" dur="2000" fill="hold"/>
                                        <p:tgtEl>
                                          <p:spTgt spid="35"/>
                                        </p:tgtEl>
                                        <p:attrNameLst>
                                          <p:attrName>ppt_x</p:attrName>
                                          <p:attrName>ppt_y</p:attrName>
                                        </p:attrNameLst>
                                      </p:cBhvr>
                                      <p:rCtr x="9557" y="22292"/>
                                    </p:animMotion>
                                  </p:childTnLst>
                                </p:cTn>
                              </p:par>
                              <p:par>
                                <p:cTn id="16" presetID="42" presetClass="path" presetSubtype="0" accel="50000" decel="50000" fill="hold" nodeType="withEffect">
                                  <p:stCondLst>
                                    <p:cond delay="0"/>
                                  </p:stCondLst>
                                  <p:childTnLst>
                                    <p:animMotion origin="layout" path="M -1.25E-6 -2.22222E-6 L 0.17839 -0.29954 " pathEditMode="relative" rAng="0" ptsTypes="AA">
                                      <p:cBhvr>
                                        <p:cTn id="17" dur="2000" fill="hold"/>
                                        <p:tgtEl>
                                          <p:spTgt spid="34"/>
                                        </p:tgtEl>
                                        <p:attrNameLst>
                                          <p:attrName>ppt_x</p:attrName>
                                          <p:attrName>ppt_y</p:attrName>
                                        </p:attrNameLst>
                                      </p:cBhvr>
                                      <p:rCtr x="8971" y="-14907"/>
                                    </p:animMotion>
                                  </p:childTnLst>
                                </p:cTn>
                              </p:par>
                              <p:par>
                                <p:cTn id="18" presetID="42" presetClass="path" presetSubtype="0" accel="50000" decel="50000" fill="hold" nodeType="withEffect">
                                  <p:stCondLst>
                                    <p:cond delay="0"/>
                                  </p:stCondLst>
                                  <p:childTnLst>
                                    <p:animMotion origin="layout" path="M 1.66667E-6 1.11111E-6 L 0.14987 -0.29329 " pathEditMode="relative" rAng="0" ptsTypes="AA">
                                      <p:cBhvr>
                                        <p:cTn id="19" dur="2000" fill="hold"/>
                                        <p:tgtEl>
                                          <p:spTgt spid="32"/>
                                        </p:tgtEl>
                                        <p:attrNameLst>
                                          <p:attrName>ppt_x</p:attrName>
                                          <p:attrName>ppt_y</p:attrName>
                                        </p:attrNameLst>
                                      </p:cBhvr>
                                      <p:rCtr x="7487" y="-14676"/>
                                    </p:animMotion>
                                  </p:childTnLst>
                                </p:cTn>
                              </p:par>
                              <p:par>
                                <p:cTn id="20" presetID="42" presetClass="path" presetSubtype="0" accel="50000" decel="50000" fill="hold" nodeType="withEffect">
                                  <p:stCondLst>
                                    <p:cond delay="0"/>
                                  </p:stCondLst>
                                  <p:childTnLst>
                                    <p:animMotion origin="layout" path="M 1.66667E-6 4.81481E-6 L -0.25703 -0.03519 " pathEditMode="relative" rAng="0" ptsTypes="AA">
                                      <p:cBhvr>
                                        <p:cTn id="21" dur="2000" fill="hold"/>
                                        <p:tgtEl>
                                          <p:spTgt spid="39"/>
                                        </p:tgtEl>
                                        <p:attrNameLst>
                                          <p:attrName>ppt_x</p:attrName>
                                          <p:attrName>ppt_y</p:attrName>
                                        </p:attrNameLst>
                                      </p:cBhvr>
                                      <p:rCtr x="-12852" y="-1759"/>
                                    </p:animMotion>
                                  </p:childTnLst>
                                </p:cTn>
                              </p:par>
                              <p:par>
                                <p:cTn id="22" presetID="42" presetClass="path" presetSubtype="0" accel="50000" decel="50000" fill="hold" nodeType="withEffect">
                                  <p:stCondLst>
                                    <p:cond delay="0"/>
                                  </p:stCondLst>
                                  <p:childTnLst>
                                    <p:animMotion origin="layout" path="M -2.70833E-6 7.40741E-7 L -0.22317 -0.07778 " pathEditMode="relative" rAng="0" ptsTypes="AA">
                                      <p:cBhvr>
                                        <p:cTn id="23" dur="2000" fill="hold"/>
                                        <p:tgtEl>
                                          <p:spTgt spid="40"/>
                                        </p:tgtEl>
                                        <p:attrNameLst>
                                          <p:attrName>ppt_x</p:attrName>
                                          <p:attrName>ppt_y</p:attrName>
                                        </p:attrNameLst>
                                      </p:cBhvr>
                                      <p:rCtr x="-11159" y="-3889"/>
                                    </p:animMotion>
                                  </p:childTnLst>
                                </p:cTn>
                              </p:par>
                              <p:par>
                                <p:cTn id="24" presetID="42" presetClass="path" presetSubtype="0" accel="50000" decel="50000" fill="hold" nodeType="withEffect">
                                  <p:stCondLst>
                                    <p:cond delay="0"/>
                                  </p:stCondLst>
                                  <p:childTnLst>
                                    <p:animMotion origin="layout" path="M 6.25E-7 -7.40741E-7 L -0.24297 0.08773 " pathEditMode="relative" rAng="0" ptsTypes="AA">
                                      <p:cBhvr>
                                        <p:cTn id="25" dur="2000" fill="hold"/>
                                        <p:tgtEl>
                                          <p:spTgt spid="41"/>
                                        </p:tgtEl>
                                        <p:attrNameLst>
                                          <p:attrName>ppt_x</p:attrName>
                                          <p:attrName>ppt_y</p:attrName>
                                        </p:attrNameLst>
                                      </p:cBhvr>
                                      <p:rCtr x="-12148" y="4375"/>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77F288F-07BF-4C9A-9F39-BA1FA61E3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914" y="1342854"/>
            <a:ext cx="1667362" cy="1699976"/>
          </a:xfrm>
          <a:prstGeom prst="rect">
            <a:avLst/>
          </a:prstGeom>
        </p:spPr>
      </p:pic>
      <p:pic>
        <p:nvPicPr>
          <p:cNvPr id="28" name="Picture 27">
            <a:extLst>
              <a:ext uri="{FF2B5EF4-FFF2-40B4-BE49-F238E27FC236}">
                <a16:creationId xmlns:a16="http://schemas.microsoft.com/office/drawing/2014/main" id="{F49B5DD6-7C3A-4726-844A-2F08255E8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92793"/>
            <a:ext cx="1667362" cy="1699976"/>
          </a:xfrm>
          <a:prstGeom prst="rect">
            <a:avLst/>
          </a:prstGeom>
        </p:spPr>
      </p:pic>
      <p:grpSp>
        <p:nvGrpSpPr>
          <p:cNvPr id="7" name="Group 6">
            <a:extLst>
              <a:ext uri="{FF2B5EF4-FFF2-40B4-BE49-F238E27FC236}">
                <a16:creationId xmlns:a16="http://schemas.microsoft.com/office/drawing/2014/main" id="{2DAF68FE-4E63-41AB-B58E-DD822A359C6A}"/>
              </a:ext>
            </a:extLst>
          </p:cNvPr>
          <p:cNvGrpSpPr/>
          <p:nvPr/>
        </p:nvGrpSpPr>
        <p:grpSpPr>
          <a:xfrm>
            <a:off x="3628963"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a:off x="1619250" y="1353299"/>
            <a:ext cx="2114550" cy="291471"/>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flipV="1">
            <a:off x="1670678" y="3162300"/>
            <a:ext cx="2063122" cy="265657"/>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311140"/>
            <a:ext cx="2156307" cy="76931"/>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4BEB99D-3563-4FA1-B4D1-83139EF97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3797" y="1342854"/>
            <a:ext cx="1667596" cy="1700213"/>
          </a:xfrm>
          <a:prstGeom prst="rect">
            <a:avLst/>
          </a:prstGeom>
        </p:spPr>
      </p:pic>
      <p:pic>
        <p:nvPicPr>
          <p:cNvPr id="31" name="Picture 30">
            <a:extLst>
              <a:ext uri="{FF2B5EF4-FFF2-40B4-BE49-F238E27FC236}">
                <a16:creationId xmlns:a16="http://schemas.microsoft.com/office/drawing/2014/main" id="{5325AF6D-BEF8-4D54-927E-334DE57D5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766" y="3492793"/>
            <a:ext cx="1667596" cy="1700213"/>
          </a:xfrm>
          <a:prstGeom prst="rect">
            <a:avLst/>
          </a:prstGeom>
        </p:spPr>
      </p:pic>
      <p:cxnSp>
        <p:nvCxnSpPr>
          <p:cNvPr id="33" name="Straight Arrow Connector 32">
            <a:extLst>
              <a:ext uri="{FF2B5EF4-FFF2-40B4-BE49-F238E27FC236}">
                <a16:creationId xmlns:a16="http://schemas.microsoft.com/office/drawing/2014/main" id="{DE757BD7-5032-49AD-B641-F5CBF09B685F}"/>
              </a:ext>
            </a:extLst>
          </p:cNvPr>
          <p:cNvCxnSpPr>
            <a:cxnSpLocks/>
          </p:cNvCxnSpPr>
          <p:nvPr/>
        </p:nvCxnSpPr>
        <p:spPr>
          <a:xfrm flipV="1">
            <a:off x="4981575" y="3825240"/>
            <a:ext cx="1482725" cy="944880"/>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p:cNvCxnSpPr>
          <p:nvPr/>
        </p:nvCxnSpPr>
        <p:spPr>
          <a:xfrm>
            <a:off x="4978252" y="1644770"/>
            <a:ext cx="1738850" cy="2006253"/>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flipV="1">
            <a:off x="4981575" y="1733550"/>
            <a:ext cx="1482725" cy="1040130"/>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FAF9754-0539-4EF2-89DB-BE9F15DC4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08A080DD-EB37-457B-96DC-84D3E81C81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012" y="3514981"/>
            <a:ext cx="534029" cy="534029"/>
          </a:xfrm>
          <a:prstGeom prst="rect">
            <a:avLst/>
          </a:prstGeom>
        </p:spPr>
      </p:pic>
      <p:pic>
        <p:nvPicPr>
          <p:cNvPr id="34" name="Picture 33" descr="A picture containing text, background&#10;&#10;Description automatically generated">
            <a:extLst>
              <a:ext uri="{FF2B5EF4-FFF2-40B4-BE49-F238E27FC236}">
                <a16:creationId xmlns:a16="http://schemas.microsoft.com/office/drawing/2014/main" id="{D943D8B9-DE5D-492D-9B9D-38DC4E2048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744" y="1397979"/>
            <a:ext cx="534029" cy="534029"/>
          </a:xfrm>
          <a:prstGeom prst="rect">
            <a:avLst/>
          </a:prstGeom>
        </p:spPr>
      </p:pic>
      <p:pic>
        <p:nvPicPr>
          <p:cNvPr id="35" name="Picture 34" descr="Icon&#10;&#10;Description automatically generated">
            <a:extLst>
              <a:ext uri="{FF2B5EF4-FFF2-40B4-BE49-F238E27FC236}">
                <a16:creationId xmlns:a16="http://schemas.microsoft.com/office/drawing/2014/main" id="{DE011BDA-5BE3-4CB5-82B3-A6A5A52E14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9753" y="3558225"/>
            <a:ext cx="534029" cy="534029"/>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ED8E37D8-AB23-4D6C-B9F2-221FCD8FAD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7" name="Picture 36" descr="A picture containing text, background&#10;&#10;Description automatically generated">
            <a:extLst>
              <a:ext uri="{FF2B5EF4-FFF2-40B4-BE49-F238E27FC236}">
                <a16:creationId xmlns:a16="http://schemas.microsoft.com/office/drawing/2014/main" id="{62BDDF6C-05EF-4B0D-A13A-7BEB2A648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8721" y="2475994"/>
            <a:ext cx="534029" cy="534029"/>
          </a:xfrm>
          <a:prstGeom prst="rect">
            <a:avLst/>
          </a:prstGeom>
        </p:spPr>
      </p:pic>
      <p:pic>
        <p:nvPicPr>
          <p:cNvPr id="38" name="Picture 37" descr="Icon&#10;&#10;Description automatically generated">
            <a:extLst>
              <a:ext uri="{FF2B5EF4-FFF2-40B4-BE49-F238E27FC236}">
                <a16:creationId xmlns:a16="http://schemas.microsoft.com/office/drawing/2014/main" id="{5987A02C-D36C-477B-AC8A-7E647C9D11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96203" y="2087261"/>
            <a:ext cx="534029" cy="534029"/>
          </a:xfrm>
          <a:prstGeom prst="rect">
            <a:avLst/>
          </a:prstGeom>
        </p:spPr>
      </p:pic>
    </p:spTree>
    <p:extLst>
      <p:ext uri="{BB962C8B-B14F-4D97-AF65-F5344CB8AC3E}">
        <p14:creationId xmlns:p14="http://schemas.microsoft.com/office/powerpoint/2010/main" val="377232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4.58333E-6 1.11111E-6 L -0.20299 -0.36181 " pathEditMode="relative" rAng="0" ptsTypes="AA">
                                      <p:cBhvr>
                                        <p:cTn id="26" dur="2000" fill="hold"/>
                                        <p:tgtEl>
                                          <p:spTgt spid="35"/>
                                        </p:tgtEl>
                                        <p:attrNameLst>
                                          <p:attrName>ppt_x</p:attrName>
                                          <p:attrName>ppt_y</p:attrName>
                                        </p:attrNameLst>
                                      </p:cBhvr>
                                      <p:rCtr x="-10156" y="-18102"/>
                                    </p:animMotion>
                                  </p:childTnLst>
                                </p:cTn>
                              </p:par>
                              <p:par>
                                <p:cTn id="27" presetID="42" presetClass="path" presetSubtype="0" accel="50000" decel="50000" fill="hold" nodeType="withEffect">
                                  <p:stCondLst>
                                    <p:cond delay="0"/>
                                  </p:stCondLst>
                                  <p:childTnLst>
                                    <p:animMotion origin="layout" path="M -4.58333E-6 -4.07407E-6 L -0.18489 0.21412 " pathEditMode="relative" rAng="0" ptsTypes="AA">
                                      <p:cBhvr>
                                        <p:cTn id="28" dur="2000" fill="hold"/>
                                        <p:tgtEl>
                                          <p:spTgt spid="34"/>
                                        </p:tgtEl>
                                        <p:attrNameLst>
                                          <p:attrName>ppt_x</p:attrName>
                                          <p:attrName>ppt_y</p:attrName>
                                        </p:attrNameLst>
                                      </p:cBhvr>
                                      <p:rCtr x="-9245" y="10694"/>
                                    </p:animMotion>
                                  </p:childTnLst>
                                </p:cTn>
                              </p:par>
                              <p:par>
                                <p:cTn id="29" presetID="42" presetClass="path" presetSubtype="0" accel="50000" decel="50000" fill="hold" nodeType="withEffect">
                                  <p:stCondLst>
                                    <p:cond delay="0"/>
                                  </p:stCondLst>
                                  <p:childTnLst>
                                    <p:animMotion origin="layout" path="M -3.95833E-6 1.11111E-6 L -0.20208 0.23426 " pathEditMode="relative" rAng="0" ptsTypes="AA">
                                      <p:cBhvr>
                                        <p:cTn id="30" dur="2000" fill="hold"/>
                                        <p:tgtEl>
                                          <p:spTgt spid="32"/>
                                        </p:tgtEl>
                                        <p:attrNameLst>
                                          <p:attrName>ppt_x</p:attrName>
                                          <p:attrName>ppt_y</p:attrName>
                                        </p:attrNameLst>
                                      </p:cBhvr>
                                      <p:rCtr x="-10104" y="11713"/>
                                    </p:animMotion>
                                  </p:childTnLst>
                                </p:cTn>
                              </p:par>
                            </p:childTnLst>
                          </p:cTn>
                        </p:par>
                        <p:par>
                          <p:cTn id="31" fill="hold">
                            <p:stCondLst>
                              <p:cond delay="3000"/>
                            </p:stCondLst>
                            <p:childTnLst>
                              <p:par>
                                <p:cTn id="32" presetID="42" presetClass="path" presetSubtype="0" accel="50000" decel="50000" fill="hold" nodeType="afterEffect">
                                  <p:stCondLst>
                                    <p:cond delay="0"/>
                                  </p:stCondLst>
                                  <p:childTnLst>
                                    <p:animMotion origin="layout" path="M -0.18489 0.21412 L -0.40963 0.25024 " pathEditMode="relative" rAng="0" ptsTypes="AA">
                                      <p:cBhvr>
                                        <p:cTn id="33" dur="2000" fill="hold"/>
                                        <p:tgtEl>
                                          <p:spTgt spid="34"/>
                                        </p:tgtEl>
                                        <p:attrNameLst>
                                          <p:attrName>ppt_x</p:attrName>
                                          <p:attrName>ppt_y</p:attrName>
                                        </p:attrNameLst>
                                      </p:cBhvr>
                                      <p:rCtr x="-11237" y="1806"/>
                                    </p:animMotion>
                                  </p:childTnLst>
                                </p:cTn>
                              </p:par>
                              <p:par>
                                <p:cTn id="34" presetID="42" presetClass="path" presetSubtype="0" accel="50000" decel="50000" fill="hold" nodeType="withEffect">
                                  <p:stCondLst>
                                    <p:cond delay="0"/>
                                  </p:stCondLst>
                                  <p:childTnLst>
                                    <p:animMotion origin="layout" path="M -0.20299 -0.36181 L -0.4263 -0.38241 " pathEditMode="relative" rAng="0" ptsTypes="AA">
                                      <p:cBhvr>
                                        <p:cTn id="35" dur="2000" fill="hold"/>
                                        <p:tgtEl>
                                          <p:spTgt spid="35"/>
                                        </p:tgtEl>
                                        <p:attrNameLst>
                                          <p:attrName>ppt_x</p:attrName>
                                          <p:attrName>ppt_y</p:attrName>
                                        </p:attrNameLst>
                                      </p:cBhvr>
                                      <p:rCtr x="-11328" y="-1042"/>
                                    </p:animMotion>
                                  </p:childTnLst>
                                </p:cTn>
                              </p:par>
                              <p:par>
                                <p:cTn id="36" presetID="42" presetClass="path" presetSubtype="0" accel="50000" decel="50000" fill="hold" nodeType="withEffect">
                                  <p:stCondLst>
                                    <p:cond delay="0"/>
                                  </p:stCondLst>
                                  <p:childTnLst>
                                    <p:animMotion origin="layout" path="M -0.20208 0.23426 L -0.41263 0.22315 " pathEditMode="relative" rAng="0" ptsTypes="AA">
                                      <p:cBhvr>
                                        <p:cTn id="37" dur="2000" fill="hold"/>
                                        <p:tgtEl>
                                          <p:spTgt spid="32"/>
                                        </p:tgtEl>
                                        <p:attrNameLst>
                                          <p:attrName>ppt_x</p:attrName>
                                          <p:attrName>ppt_y</p:attrName>
                                        </p:attrNameLst>
                                      </p:cBhvr>
                                      <p:rCtr x="-10534" y="-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77F288F-07BF-4C9A-9F39-BA1FA61E3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914" y="1342854"/>
            <a:ext cx="1667362" cy="1699976"/>
          </a:xfrm>
          <a:prstGeom prst="rect">
            <a:avLst/>
          </a:prstGeom>
        </p:spPr>
      </p:pic>
      <p:pic>
        <p:nvPicPr>
          <p:cNvPr id="28" name="Picture 27">
            <a:extLst>
              <a:ext uri="{FF2B5EF4-FFF2-40B4-BE49-F238E27FC236}">
                <a16:creationId xmlns:a16="http://schemas.microsoft.com/office/drawing/2014/main" id="{F49B5DD6-7C3A-4726-844A-2F08255E8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92793"/>
            <a:ext cx="1667362" cy="1699976"/>
          </a:xfrm>
          <a:prstGeom prst="rect">
            <a:avLst/>
          </a:prstGeom>
        </p:spPr>
      </p:pic>
      <p:grpSp>
        <p:nvGrpSpPr>
          <p:cNvPr id="7" name="Group 6">
            <a:extLst>
              <a:ext uri="{FF2B5EF4-FFF2-40B4-BE49-F238E27FC236}">
                <a16:creationId xmlns:a16="http://schemas.microsoft.com/office/drawing/2014/main" id="{2DAF68FE-4E63-41AB-B58E-DD822A359C6A}"/>
              </a:ext>
            </a:extLst>
          </p:cNvPr>
          <p:cNvGrpSpPr/>
          <p:nvPr/>
        </p:nvGrpSpPr>
        <p:grpSpPr>
          <a:xfrm>
            <a:off x="3628963" y="182902"/>
            <a:ext cx="1455578" cy="6169819"/>
            <a:chOff x="1735024" y="159428"/>
            <a:chExt cx="1455578" cy="6169819"/>
          </a:xfrm>
        </p:grpSpPr>
        <p:pic>
          <p:nvPicPr>
            <p:cNvPr id="8" name="Picture 7" descr="Logo, company name&#10;&#10;Description automatically generated">
              <a:extLst>
                <a:ext uri="{FF2B5EF4-FFF2-40B4-BE49-F238E27FC236}">
                  <a16:creationId xmlns:a16="http://schemas.microsoft.com/office/drawing/2014/main" id="{2E1E6A41-5FD9-4AD5-BCA5-975EC40F1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159428"/>
              <a:ext cx="1455578" cy="1700213"/>
            </a:xfrm>
            <a:prstGeom prst="rect">
              <a:avLst/>
            </a:prstGeom>
          </p:spPr>
        </p:pic>
        <p:pic>
          <p:nvPicPr>
            <p:cNvPr id="9" name="Picture 8" descr="Logo, company name&#10;&#10;Description automatically generated">
              <a:extLst>
                <a:ext uri="{FF2B5EF4-FFF2-40B4-BE49-F238E27FC236}">
                  <a16:creationId xmlns:a16="http://schemas.microsoft.com/office/drawing/2014/main" id="{85D68FF4-C7DA-414E-B112-C294C2540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2394231"/>
              <a:ext cx="1455578" cy="1700213"/>
            </a:xfrm>
            <a:prstGeom prst="rect">
              <a:avLst/>
            </a:prstGeom>
          </p:spPr>
        </p:pic>
        <p:pic>
          <p:nvPicPr>
            <p:cNvPr id="10" name="Picture 9" descr="Logo, company name&#10;&#10;Description automatically generated">
              <a:extLst>
                <a:ext uri="{FF2B5EF4-FFF2-40B4-BE49-F238E27FC236}">
                  <a16:creationId xmlns:a16="http://schemas.microsoft.com/office/drawing/2014/main" id="{0DE811C2-9DC0-4D2C-9FB8-A1F3AD8EE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24" y="4629034"/>
              <a:ext cx="1455578" cy="1700213"/>
            </a:xfrm>
            <a:prstGeom prst="rect">
              <a:avLst/>
            </a:prstGeom>
          </p:spPr>
        </p:pic>
      </p:grpSp>
      <p:grpSp>
        <p:nvGrpSpPr>
          <p:cNvPr id="13" name="Group 12">
            <a:extLst>
              <a:ext uri="{FF2B5EF4-FFF2-40B4-BE49-F238E27FC236}">
                <a16:creationId xmlns:a16="http://schemas.microsoft.com/office/drawing/2014/main" id="{578ACC89-0476-4DD3-BDB8-2CAF38ECA10D}"/>
              </a:ext>
            </a:extLst>
          </p:cNvPr>
          <p:cNvGrpSpPr/>
          <p:nvPr/>
        </p:nvGrpSpPr>
        <p:grpSpPr>
          <a:xfrm>
            <a:off x="10134648" y="1799677"/>
            <a:ext cx="1555615" cy="3258645"/>
            <a:chOff x="10043208" y="1638490"/>
            <a:chExt cx="1555615" cy="3258645"/>
          </a:xfrm>
        </p:grpSpPr>
        <p:pic>
          <p:nvPicPr>
            <p:cNvPr id="6" name="Picture 5" descr="Icon&#10;&#10;Description automatically generated">
              <a:extLst>
                <a:ext uri="{FF2B5EF4-FFF2-40B4-BE49-F238E27FC236}">
                  <a16:creationId xmlns:a16="http://schemas.microsoft.com/office/drawing/2014/main" id="{CB6AEDDB-6CF7-4508-84CD-1171D4BC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1638490"/>
              <a:ext cx="1555615" cy="1468135"/>
            </a:xfrm>
            <a:prstGeom prst="rect">
              <a:avLst/>
            </a:prstGeom>
          </p:spPr>
        </p:pic>
        <p:pic>
          <p:nvPicPr>
            <p:cNvPr id="11" name="Picture 10" descr="Icon&#10;&#10;Description automatically generated">
              <a:extLst>
                <a:ext uri="{FF2B5EF4-FFF2-40B4-BE49-F238E27FC236}">
                  <a16:creationId xmlns:a16="http://schemas.microsoft.com/office/drawing/2014/main" id="{85CF1BD0-3569-4ACD-A37B-2A2ACFD2F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3208" y="3429000"/>
              <a:ext cx="1555615" cy="1468135"/>
            </a:xfrm>
            <a:prstGeom prst="rect">
              <a:avLst/>
            </a:prstGeom>
          </p:spPr>
        </p:pic>
      </p:grpSp>
      <p:cxnSp>
        <p:nvCxnSpPr>
          <p:cNvPr id="14" name="Straight Arrow Connector 13">
            <a:extLst>
              <a:ext uri="{FF2B5EF4-FFF2-40B4-BE49-F238E27FC236}">
                <a16:creationId xmlns:a16="http://schemas.microsoft.com/office/drawing/2014/main" id="{37DB67BE-799A-45A7-AE16-DE0D007761D0}"/>
              </a:ext>
            </a:extLst>
          </p:cNvPr>
          <p:cNvCxnSpPr>
            <a:cxnSpLocks/>
          </p:cNvCxnSpPr>
          <p:nvPr/>
        </p:nvCxnSpPr>
        <p:spPr>
          <a:xfrm>
            <a:off x="1619250" y="1353299"/>
            <a:ext cx="2114550" cy="268467"/>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46E3E0-9813-4B47-870B-D63F8364B707}"/>
              </a:ext>
            </a:extLst>
          </p:cNvPr>
          <p:cNvCxnSpPr>
            <a:cxnSpLocks/>
          </p:cNvCxnSpPr>
          <p:nvPr/>
        </p:nvCxnSpPr>
        <p:spPr>
          <a:xfrm flipV="1">
            <a:off x="1670678" y="3162300"/>
            <a:ext cx="2063122" cy="265657"/>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01985C-68A6-43F1-810A-9D2A94A0046C}"/>
              </a:ext>
            </a:extLst>
          </p:cNvPr>
          <p:cNvCxnSpPr>
            <a:cxnSpLocks/>
          </p:cNvCxnSpPr>
          <p:nvPr/>
        </p:nvCxnSpPr>
        <p:spPr>
          <a:xfrm flipV="1">
            <a:off x="1577493" y="5311140"/>
            <a:ext cx="2156307" cy="76931"/>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4BEB99D-3563-4FA1-B4D1-83139EF97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3797" y="1342854"/>
            <a:ext cx="1667596" cy="1700213"/>
          </a:xfrm>
          <a:prstGeom prst="rect">
            <a:avLst/>
          </a:prstGeom>
        </p:spPr>
      </p:pic>
      <p:pic>
        <p:nvPicPr>
          <p:cNvPr id="31" name="Picture 30">
            <a:extLst>
              <a:ext uri="{FF2B5EF4-FFF2-40B4-BE49-F238E27FC236}">
                <a16:creationId xmlns:a16="http://schemas.microsoft.com/office/drawing/2014/main" id="{5325AF6D-BEF8-4D54-927E-334DE57D58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766" y="3492793"/>
            <a:ext cx="1667596" cy="1700213"/>
          </a:xfrm>
          <a:prstGeom prst="rect">
            <a:avLst/>
          </a:prstGeom>
        </p:spPr>
      </p:pic>
      <p:cxnSp>
        <p:nvCxnSpPr>
          <p:cNvPr id="33" name="Straight Arrow Connector 32">
            <a:extLst>
              <a:ext uri="{FF2B5EF4-FFF2-40B4-BE49-F238E27FC236}">
                <a16:creationId xmlns:a16="http://schemas.microsoft.com/office/drawing/2014/main" id="{DE757BD7-5032-49AD-B641-F5CBF09B685F}"/>
              </a:ext>
            </a:extLst>
          </p:cNvPr>
          <p:cNvCxnSpPr>
            <a:cxnSpLocks/>
          </p:cNvCxnSpPr>
          <p:nvPr/>
        </p:nvCxnSpPr>
        <p:spPr>
          <a:xfrm flipV="1">
            <a:off x="4981575" y="3825240"/>
            <a:ext cx="1482725" cy="944880"/>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080AC8-05A2-4DCB-B5A0-1B033B668D86}"/>
              </a:ext>
            </a:extLst>
          </p:cNvPr>
          <p:cNvCxnSpPr>
            <a:cxnSpLocks/>
          </p:cNvCxnSpPr>
          <p:nvPr/>
        </p:nvCxnSpPr>
        <p:spPr>
          <a:xfrm>
            <a:off x="4998734" y="1799677"/>
            <a:ext cx="1722106" cy="2117003"/>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909CA7-35FC-4D09-B454-645DC3FB240F}"/>
              </a:ext>
            </a:extLst>
          </p:cNvPr>
          <p:cNvCxnSpPr>
            <a:cxnSpLocks/>
          </p:cNvCxnSpPr>
          <p:nvPr/>
        </p:nvCxnSpPr>
        <p:spPr>
          <a:xfrm flipV="1">
            <a:off x="4981575" y="1733550"/>
            <a:ext cx="1482725" cy="1040130"/>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11C24C-C841-4D5C-8816-49F2930A4B60}"/>
              </a:ext>
            </a:extLst>
          </p:cNvPr>
          <p:cNvCxnSpPr>
            <a:cxnSpLocks/>
          </p:cNvCxnSpPr>
          <p:nvPr/>
        </p:nvCxnSpPr>
        <p:spPr>
          <a:xfrm flipV="1">
            <a:off x="4981458" y="2941320"/>
            <a:ext cx="5153190" cy="551236"/>
          </a:xfrm>
          <a:prstGeom prst="straightConnector1">
            <a:avLst/>
          </a:prstGeom>
          <a:ln w="63500">
            <a:solidFill>
              <a:srgbClr val="364FC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7DCAF3-30CF-4381-A31D-FE8A9AAFDC19}"/>
              </a:ext>
            </a:extLst>
          </p:cNvPr>
          <p:cNvCxnSpPr>
            <a:cxnSpLocks/>
          </p:cNvCxnSpPr>
          <p:nvPr/>
        </p:nvCxnSpPr>
        <p:spPr>
          <a:xfrm>
            <a:off x="4981458" y="1621766"/>
            <a:ext cx="5153190" cy="854228"/>
          </a:xfrm>
          <a:prstGeom prst="straightConnector1">
            <a:avLst/>
          </a:prstGeom>
          <a:ln w="63500">
            <a:solidFill>
              <a:srgbClr val="087F5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CA1BA1-21D6-4A10-AF64-3B4BF746534B}"/>
              </a:ext>
            </a:extLst>
          </p:cNvPr>
          <p:cNvCxnSpPr>
            <a:cxnSpLocks/>
          </p:cNvCxnSpPr>
          <p:nvPr/>
        </p:nvCxnSpPr>
        <p:spPr>
          <a:xfrm flipV="1">
            <a:off x="4998734" y="4275608"/>
            <a:ext cx="5185790" cy="529723"/>
          </a:xfrm>
          <a:prstGeom prst="straightConnector1">
            <a:avLst/>
          </a:prstGeom>
          <a:ln w="63500">
            <a:solidFill>
              <a:srgbClr val="C92A2A"/>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35F12289-BEB1-4B15-B7F0-03580CCC75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447" y="419100"/>
            <a:ext cx="1083089" cy="6185244"/>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02429D5F-8A32-47F5-8F1D-0BAAA32F2A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8720" y="4057239"/>
            <a:ext cx="534029" cy="534029"/>
          </a:xfrm>
          <a:prstGeom prst="rect">
            <a:avLst/>
          </a:prstGeom>
        </p:spPr>
      </p:pic>
      <p:pic>
        <p:nvPicPr>
          <p:cNvPr id="38" name="Picture 37" descr="A picture containing text, background&#10;&#10;Description automatically generated">
            <a:extLst>
              <a:ext uri="{FF2B5EF4-FFF2-40B4-BE49-F238E27FC236}">
                <a16:creationId xmlns:a16="http://schemas.microsoft.com/office/drawing/2014/main" id="{23195237-24D9-489F-BE67-4F13D53D60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8721" y="2475994"/>
            <a:ext cx="534029" cy="534029"/>
          </a:xfrm>
          <a:prstGeom prst="rect">
            <a:avLst/>
          </a:prstGeom>
        </p:spPr>
      </p:pic>
      <p:pic>
        <p:nvPicPr>
          <p:cNvPr id="39" name="Picture 38" descr="Icon&#10;&#10;Description automatically generated">
            <a:extLst>
              <a:ext uri="{FF2B5EF4-FFF2-40B4-BE49-F238E27FC236}">
                <a16:creationId xmlns:a16="http://schemas.microsoft.com/office/drawing/2014/main" id="{905643F5-8469-48A2-B0A8-13C00449C7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96203" y="2087261"/>
            <a:ext cx="534029" cy="534029"/>
          </a:xfrm>
          <a:prstGeom prst="rect">
            <a:avLst/>
          </a:prstGeom>
        </p:spPr>
      </p:pic>
    </p:spTree>
    <p:extLst>
      <p:ext uri="{BB962C8B-B14F-4D97-AF65-F5344CB8AC3E}">
        <p14:creationId xmlns:p14="http://schemas.microsoft.com/office/powerpoint/2010/main" val="129152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22" presetClass="entr" presetSubtype="8"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9">
      <a:dk1>
        <a:srgbClr val="4323AD"/>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0">
      <a:dk1>
        <a:srgbClr val="4323AD"/>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5.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1607</Words>
  <Application>Microsoft Office PowerPoint</Application>
  <PresentationFormat>Widescreen</PresentationFormat>
  <Paragraphs>398</Paragraphs>
  <Slides>63</Slides>
  <Notes>60</Notes>
  <HiddenSlides>17</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63</vt:i4>
      </vt:variant>
    </vt:vector>
  </HeadingPairs>
  <TitlesOfParts>
    <vt:vector size="78" baseType="lpstr">
      <vt:lpstr>Arial</vt:lpstr>
      <vt:lpstr>Blender Pro Book</vt:lpstr>
      <vt:lpstr>Calibri</vt:lpstr>
      <vt:lpstr>Calibri Light</vt:lpstr>
      <vt:lpstr>Consolas</vt:lpstr>
      <vt:lpstr>KodchiangUPC</vt:lpstr>
      <vt:lpstr>Open Sans</vt:lpstr>
      <vt:lpstr>Segoe UI</vt:lpstr>
      <vt:lpstr>Segoe UI Semibold</vt:lpstr>
      <vt:lpstr>Wingdings</vt:lpstr>
      <vt:lpstr>1_Office Theme</vt:lpstr>
      <vt:lpstr>2_Office Theme</vt:lpstr>
      <vt:lpstr>3_Office Theme</vt:lpstr>
      <vt:lpstr>White Template</vt:lpstr>
      <vt:lpstr>TCL-WC Template | White</vt:lpstr>
      <vt:lpstr>Beyond FaaS</vt:lpstr>
      <vt:lpstr>Functions as a Service (FaaS)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FaaS – the downsides to statelessness</vt:lpstr>
      <vt:lpstr>PowerPoint Presentation</vt:lpstr>
      <vt:lpstr>PowerPoint Presentation</vt:lpstr>
      <vt:lpstr>PowerPoint Presentation</vt:lpstr>
      <vt:lpstr>PowerPoint Presentation</vt:lpstr>
      <vt:lpstr>PowerPoint Presentation</vt:lpstr>
      <vt:lpstr>What just happened?</vt:lpstr>
      <vt:lpstr>Stateless vs. Stateful Services</vt:lpstr>
      <vt:lpstr>PowerPoint Presentation</vt:lpstr>
      <vt:lpstr>PowerPoint Presentation</vt:lpstr>
      <vt:lpstr>PowerPoint Presentation</vt:lpstr>
      <vt:lpstr>PowerPoint Presentation</vt:lpstr>
      <vt:lpstr>PowerPoint Presentation</vt:lpstr>
      <vt:lpstr>PowerPoint Presentation</vt:lpstr>
      <vt:lpstr>Microsoft Orleans</vt:lpstr>
      <vt:lpstr>Grains</vt:lpstr>
      <vt:lpstr>Grains – Benefits</vt:lpstr>
      <vt:lpstr>Programming Model + Runtime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Managed lifecycle</vt:lpstr>
      <vt:lpstr>PowerPoint Presentation</vt:lpstr>
      <vt:lpstr>PowerPoint Presentation</vt:lpstr>
      <vt:lpstr>PowerPoint Presentation</vt:lpstr>
      <vt:lpstr>PowerPoint Presentation</vt:lpstr>
      <vt:lpstr>Orleans Features</vt:lpstr>
      <vt:lpstr>PowerPoint Presentation</vt:lpstr>
      <vt:lpstr>PowerPoint Presentation</vt:lpstr>
      <vt:lpstr>PowerPoint Presentation</vt:lpstr>
      <vt:lpstr>Restrictions can grant you superpowers</vt:lpstr>
      <vt:lpstr>Other features</vt:lpstr>
      <vt:lpstr>What is serverless?</vt:lpstr>
      <vt:lpstr>Serverless in the abstract</vt:lpstr>
      <vt:lpstr>PowerPoint Presentation</vt:lpstr>
      <vt:lpstr>Grains = Entities</vt:lpstr>
      <vt:lpstr>Microsoft Orleans</vt:lpstr>
      <vt:lpstr>How do the cloud giants do it? </vt:lpstr>
      <vt:lpstr>PowerPoint Presentation</vt:lpstr>
      <vt:lpstr>PowerPoint Presentation</vt:lpstr>
      <vt:lpstr>PowerPoint Presentation</vt:lpstr>
      <vt:lpstr>FaaS is overly restrictive</vt:lpstr>
      <vt:lpstr>State Management</vt:lpstr>
      <vt:lpstr>Stateless versus stateful</vt:lpstr>
      <vt:lpstr>Building stateful apps (the old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Reuben Bond</dc:creator>
  <cp:lastModifiedBy>Reuben Bond</cp:lastModifiedBy>
  <cp:revision>2</cp:revision>
  <dcterms:created xsi:type="dcterms:W3CDTF">2022-04-21T23:49:58Z</dcterms:created>
  <dcterms:modified xsi:type="dcterms:W3CDTF">2022-12-16T16:40:08Z</dcterms:modified>
</cp:coreProperties>
</file>